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57" r:id="rId4"/>
    <p:sldId id="258" r:id="rId6"/>
    <p:sldId id="282" r:id="rId7"/>
    <p:sldId id="292" r:id="rId8"/>
    <p:sldId id="293" r:id="rId9"/>
    <p:sldId id="274" r:id="rId10"/>
    <p:sldId id="281" r:id="rId11"/>
    <p:sldId id="284" r:id="rId12"/>
    <p:sldId id="280" r:id="rId13"/>
    <p:sldId id="275" r:id="rId14"/>
    <p:sldId id="260" r:id="rId15"/>
    <p:sldId id="290" r:id="rId16"/>
    <p:sldId id="286" r:id="rId17"/>
    <p:sldId id="287" r:id="rId18"/>
    <p:sldId id="276" r:id="rId19"/>
    <p:sldId id="288" r:id="rId20"/>
    <p:sldId id="289" r:id="rId21"/>
    <p:sldId id="269" r:id="rId22"/>
    <p:sldId id="291" r:id="rId23"/>
    <p:sldId id="277" r:id="rId24"/>
    <p:sldId id="279" r:id="rId25"/>
    <p:sldId id="262" r:id="rId26"/>
  </p:sldIdLst>
  <p:sldSz cx="9144000" cy="5143500"/>
  <p:notesSz cx="9144000" cy="51435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536" y="-84"/>
      </p:cViewPr>
      <p:guideLst>
        <p:guide orient="horz" pos="2883"/>
        <p:guide pos="2143"/>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806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25806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3028950" y="642938"/>
            <a:ext cx="3086100" cy="1735931"/>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2475309"/>
            <a:ext cx="7315200" cy="2025253"/>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4885432"/>
            <a:ext cx="3962400" cy="25806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4885432"/>
            <a:ext cx="3962400" cy="258068"/>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a:lvl1pPr>
          </a:lstStyle>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00" b="1" i="0">
                <a:solidFill>
                  <a:schemeClr val="tx2"/>
                </a:solidFill>
                <a:latin typeface="Tahoma" panose="020B0604030504040204"/>
                <a:cs typeface="Tahoma" panose="020B0604030504040204"/>
              </a:defRPr>
            </a:lvl1pPr>
          </a:lstStyle>
          <a:p/>
        </p:txBody>
      </p:sp>
      <p:sp>
        <p:nvSpPr>
          <p:cNvPr id="3" name="Holder 3"/>
          <p:cNvSpPr>
            <a:spLocks noGrp="1"/>
          </p:cNvSpPr>
          <p:nvPr>
            <p:ph type="body" idx="1"/>
          </p:nvPr>
        </p:nvSpPr>
        <p:spPr/>
        <p:txBody>
          <a:bodyPr lIns="0" tIns="0" rIns="0" bIns="0"/>
          <a:lstStyle>
            <a:lvl1pPr>
              <a:defRPr b="0" i="0">
                <a:solidFill>
                  <a:schemeClr val="tx1"/>
                </a:solidFill>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00" b="1" i="0">
                <a:solidFill>
                  <a:schemeClr val="tx2"/>
                </a:solidFill>
                <a:latin typeface="Tahoma" panose="020B0604030504040204"/>
                <a:cs typeface="Tahoma" panose="020B0604030504040204"/>
              </a:defRPr>
            </a:lvl1pPr>
          </a:lstStyle>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showMasterSp="0">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6963818" y="2448965"/>
            <a:ext cx="2180180" cy="2694533"/>
          </a:xfrm>
          <a:prstGeom prst="rect">
            <a:avLst/>
          </a:prstGeom>
        </p:spPr>
      </p:pic>
      <p:pic>
        <p:nvPicPr>
          <p:cNvPr id="17" name="bg object 17"/>
          <p:cNvPicPr/>
          <p:nvPr/>
        </p:nvPicPr>
        <p:blipFill>
          <a:blip r:embed="rId3" cstate="print"/>
          <a:stretch>
            <a:fillRect/>
          </a:stretch>
        </p:blipFill>
        <p:spPr>
          <a:xfrm>
            <a:off x="0" y="0"/>
            <a:ext cx="1870717" cy="1529350"/>
          </a:xfrm>
          <a:prstGeom prst="rect">
            <a:avLst/>
          </a:prstGeom>
        </p:spPr>
      </p:pic>
      <p:sp>
        <p:nvSpPr>
          <p:cNvPr id="2" name="Holder 2"/>
          <p:cNvSpPr>
            <a:spLocks noGrp="1"/>
          </p:cNvSpPr>
          <p:nvPr>
            <p:ph type="title"/>
          </p:nvPr>
        </p:nvSpPr>
        <p:spPr/>
        <p:txBody>
          <a:bodyPr lIns="0" tIns="0" rIns="0" bIns="0"/>
          <a:lstStyle>
            <a:lvl1pPr>
              <a:defRPr sz="2500" b="1" i="0">
                <a:solidFill>
                  <a:schemeClr val="tx2"/>
                </a:solidFill>
                <a:latin typeface="Tahoma" panose="020B0604030504040204"/>
                <a:cs typeface="Tahoma" panose="020B0604030504040204"/>
              </a:defRPr>
            </a:lvl1pPr>
          </a:lstStyle>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575574" y="179275"/>
            <a:ext cx="1378585" cy="452120"/>
          </a:xfrm>
          <a:prstGeom prst="rect">
            <a:avLst/>
          </a:prstGeom>
        </p:spPr>
        <p:txBody>
          <a:bodyPr wrap="square" lIns="0" tIns="0" rIns="0" bIns="0">
            <a:spAutoFit/>
          </a:bodyPr>
          <a:lstStyle>
            <a:lvl1pPr>
              <a:defRPr sz="2500" b="1" i="0">
                <a:solidFill>
                  <a:schemeClr val="tx2"/>
                </a:solidFill>
                <a:latin typeface="Tahoma" panose="020B0604030504040204"/>
                <a:cs typeface="Tahoma" panose="020B0604030504040204"/>
              </a:defRPr>
            </a:lvl1pPr>
          </a:lstStyle>
          <a:p/>
        </p:txBody>
      </p:sp>
      <p:sp>
        <p:nvSpPr>
          <p:cNvPr id="3" name="Holder 3"/>
          <p:cNvSpPr>
            <a:spLocks noGrp="1"/>
          </p:cNvSpPr>
          <p:nvPr>
            <p:ph type="body" idx="1"/>
          </p:nvPr>
        </p:nvSpPr>
        <p:spPr>
          <a:xfrm>
            <a:off x="721749" y="827947"/>
            <a:ext cx="7700500" cy="3271520"/>
          </a:xfrm>
          <a:prstGeom prst="rect">
            <a:avLst/>
          </a:prstGeom>
        </p:spPr>
        <p:txBody>
          <a:bodyPr wrap="square" lIns="0" tIns="0" rIns="0" bIns="0">
            <a:spAutoFit/>
          </a:bodyPr>
          <a:lstStyle>
            <a:lvl1pPr>
              <a:defRPr b="0" i="0">
                <a:solidFill>
                  <a:schemeClr val="tx1"/>
                </a:solidFill>
              </a:defRPr>
            </a:lvl1pPr>
          </a:lstStyle>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0.png"/><Relationship Id="rId1" Type="http://schemas.openxmlformats.org/officeDocument/2006/relationships/image" Target="../media/image19.pn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9" Type="http://schemas.openxmlformats.org/officeDocument/2006/relationships/image" Target="../media/image29.png"/><Relationship Id="rId8" Type="http://schemas.openxmlformats.org/officeDocument/2006/relationships/image" Target="../media/image28.png"/><Relationship Id="rId7" Type="http://schemas.openxmlformats.org/officeDocument/2006/relationships/image" Target="../media/image27.png"/><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3" Type="http://schemas.openxmlformats.org/officeDocument/2006/relationships/slideLayout" Target="../slideLayouts/slideLayout2.xml"/><Relationship Id="rId12" Type="http://schemas.openxmlformats.org/officeDocument/2006/relationships/image" Target="../media/image32.png"/><Relationship Id="rId11" Type="http://schemas.openxmlformats.org/officeDocument/2006/relationships/image" Target="../media/image31.png"/><Relationship Id="rId10" Type="http://schemas.openxmlformats.org/officeDocument/2006/relationships/image" Target="../media/image30.png"/><Relationship Id="rId1"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4.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5.png"/></Relationships>
</file>

<file path=ppt/slides/_rels/slide16.xml.rels><?xml version="1.0" encoding="UTF-8" standalone="yes"?>
<Relationships xmlns="http://schemas.openxmlformats.org/package/2006/relationships"><Relationship Id="rId9" Type="http://schemas.openxmlformats.org/officeDocument/2006/relationships/image" Target="../media/image29.png"/><Relationship Id="rId8" Type="http://schemas.openxmlformats.org/officeDocument/2006/relationships/image" Target="../media/image28.png"/><Relationship Id="rId7" Type="http://schemas.openxmlformats.org/officeDocument/2006/relationships/image" Target="../media/image27.png"/><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3" Type="http://schemas.openxmlformats.org/officeDocument/2006/relationships/slideLayout" Target="../slideLayouts/slideLayout2.xml"/><Relationship Id="rId12" Type="http://schemas.openxmlformats.org/officeDocument/2006/relationships/image" Target="../media/image32.png"/><Relationship Id="rId11" Type="http://schemas.openxmlformats.org/officeDocument/2006/relationships/image" Target="../media/image31.png"/><Relationship Id="rId10" Type="http://schemas.openxmlformats.org/officeDocument/2006/relationships/image" Target="../media/image30.png"/><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7.png"/></Relationships>
</file>

<file path=ppt/slides/_rels/slide19.xml.rels><?xml version="1.0" encoding="UTF-8" standalone="yes"?>
<Relationships xmlns="http://schemas.openxmlformats.org/package/2006/relationships"><Relationship Id="rId9" Type="http://schemas.openxmlformats.org/officeDocument/2006/relationships/image" Target="../media/image29.png"/><Relationship Id="rId8" Type="http://schemas.openxmlformats.org/officeDocument/2006/relationships/image" Target="../media/image28.png"/><Relationship Id="rId7" Type="http://schemas.openxmlformats.org/officeDocument/2006/relationships/image" Target="../media/image27.png"/><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3" Type="http://schemas.openxmlformats.org/officeDocument/2006/relationships/slideLayout" Target="../slideLayouts/slideLayout2.xml"/><Relationship Id="rId12" Type="http://schemas.openxmlformats.org/officeDocument/2006/relationships/image" Target="../media/image32.png"/><Relationship Id="rId11" Type="http://schemas.openxmlformats.org/officeDocument/2006/relationships/image" Target="../media/image31.png"/><Relationship Id="rId10" Type="http://schemas.openxmlformats.org/officeDocument/2006/relationships/image" Target="../media/image30.png"/><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9.png"/><Relationship Id="rId1" Type="http://schemas.openxmlformats.org/officeDocument/2006/relationships/image" Target="../media/image38.png"/></Relationships>
</file>

<file path=ppt/slides/_rels/slide21.xml.rels><?xml version="1.0" encoding="UTF-8" standalone="yes"?>
<Relationships xmlns="http://schemas.openxmlformats.org/package/2006/relationships"><Relationship Id="rId9" Type="http://schemas.openxmlformats.org/officeDocument/2006/relationships/image" Target="../media/image29.png"/><Relationship Id="rId8" Type="http://schemas.openxmlformats.org/officeDocument/2006/relationships/image" Target="../media/image28.png"/><Relationship Id="rId7" Type="http://schemas.openxmlformats.org/officeDocument/2006/relationships/image" Target="../media/image27.png"/><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3" Type="http://schemas.openxmlformats.org/officeDocument/2006/relationships/slideLayout" Target="../slideLayouts/slideLayout2.xml"/><Relationship Id="rId12" Type="http://schemas.openxmlformats.org/officeDocument/2006/relationships/image" Target="../media/image32.png"/><Relationship Id="rId11" Type="http://schemas.openxmlformats.org/officeDocument/2006/relationships/image" Target="../media/image31.png"/><Relationship Id="rId10" Type="http://schemas.openxmlformats.org/officeDocument/2006/relationships/image" Target="../media/image30.png"/><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9" Type="http://schemas.openxmlformats.org/officeDocument/2006/relationships/image" Target="../media/image29.png"/><Relationship Id="rId8" Type="http://schemas.openxmlformats.org/officeDocument/2006/relationships/image" Target="../media/image28.png"/><Relationship Id="rId7" Type="http://schemas.openxmlformats.org/officeDocument/2006/relationships/image" Target="../media/image27.png"/><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3" Type="http://schemas.openxmlformats.org/officeDocument/2006/relationships/slideLayout" Target="../slideLayouts/slideLayout2.xml"/><Relationship Id="rId12" Type="http://schemas.openxmlformats.org/officeDocument/2006/relationships/image" Target="../media/image32.png"/><Relationship Id="rId11" Type="http://schemas.openxmlformats.org/officeDocument/2006/relationships/image" Target="../media/image31.png"/><Relationship Id="rId10" Type="http://schemas.openxmlformats.org/officeDocument/2006/relationships/image" Target="../media/image30.png"/><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5.png"/><Relationship Id="rId1" Type="http://schemas.openxmlformats.org/officeDocument/2006/relationships/image" Target="../media/image14.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8.png"/><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063355" cy="5143500"/>
            <a:chOff x="0" y="0"/>
            <a:chExt cx="9063355" cy="5143500"/>
          </a:xfrm>
        </p:grpSpPr>
        <p:pic>
          <p:nvPicPr>
            <p:cNvPr id="3" name="object 3"/>
            <p:cNvPicPr/>
            <p:nvPr/>
          </p:nvPicPr>
          <p:blipFill>
            <a:blip r:embed="rId1" cstate="print"/>
            <a:stretch>
              <a:fillRect/>
            </a:stretch>
          </p:blipFill>
          <p:spPr>
            <a:xfrm>
              <a:off x="0" y="0"/>
              <a:ext cx="9062925" cy="5142448"/>
            </a:xfrm>
            <a:prstGeom prst="rect">
              <a:avLst/>
            </a:prstGeom>
          </p:spPr>
        </p:pic>
        <p:pic>
          <p:nvPicPr>
            <p:cNvPr id="4" name="object 4"/>
            <p:cNvPicPr/>
            <p:nvPr/>
          </p:nvPicPr>
          <p:blipFill>
            <a:blip r:embed="rId2" cstate="print"/>
            <a:stretch>
              <a:fillRect/>
            </a:stretch>
          </p:blipFill>
          <p:spPr>
            <a:xfrm>
              <a:off x="3858786" y="0"/>
              <a:ext cx="5204131" cy="5143499"/>
            </a:xfrm>
            <a:prstGeom prst="rect">
              <a:avLst/>
            </a:prstGeom>
          </p:spPr>
        </p:pic>
        <p:sp>
          <p:nvSpPr>
            <p:cNvPr id="5" name="object 5"/>
            <p:cNvSpPr/>
            <p:nvPr/>
          </p:nvSpPr>
          <p:spPr>
            <a:xfrm>
              <a:off x="370699" y="185349"/>
              <a:ext cx="3244850" cy="1009015"/>
            </a:xfrm>
            <a:custGeom>
              <a:avLst/>
              <a:gdLst/>
              <a:ahLst/>
              <a:cxnLst/>
              <a:rect l="l" t="t" r="r" b="b"/>
              <a:pathLst>
                <a:path w="3244850" h="1009015">
                  <a:moveTo>
                    <a:pt x="2966131" y="1008553"/>
                  </a:moveTo>
                  <a:lnTo>
                    <a:pt x="278263" y="1008553"/>
                  </a:lnTo>
                  <a:lnTo>
                    <a:pt x="250760" y="1007164"/>
                  </a:lnTo>
                  <a:lnTo>
                    <a:pt x="197334" y="996281"/>
                  </a:lnTo>
                  <a:lnTo>
                    <a:pt x="147232" y="975107"/>
                  </a:lnTo>
                  <a:lnTo>
                    <a:pt x="101911" y="944257"/>
                  </a:lnTo>
                  <a:lnTo>
                    <a:pt x="63016" y="904572"/>
                  </a:lnTo>
                  <a:lnTo>
                    <a:pt x="32780" y="858331"/>
                  </a:lnTo>
                  <a:lnTo>
                    <a:pt x="12027" y="807210"/>
                  </a:lnTo>
                  <a:lnTo>
                    <a:pt x="1361" y="752700"/>
                  </a:lnTo>
                  <a:lnTo>
                    <a:pt x="0" y="724638"/>
                  </a:lnTo>
                  <a:lnTo>
                    <a:pt x="0" y="283915"/>
                  </a:lnTo>
                  <a:lnTo>
                    <a:pt x="5395" y="228267"/>
                  </a:lnTo>
                  <a:lnTo>
                    <a:pt x="21181" y="175265"/>
                  </a:lnTo>
                  <a:lnTo>
                    <a:pt x="46751" y="126398"/>
                  </a:lnTo>
                  <a:lnTo>
                    <a:pt x="81501" y="83156"/>
                  </a:lnTo>
                  <a:lnTo>
                    <a:pt x="123882" y="47700"/>
                  </a:lnTo>
                  <a:lnTo>
                    <a:pt x="171776" y="21611"/>
                  </a:lnTo>
                  <a:lnTo>
                    <a:pt x="223723" y="5505"/>
                  </a:lnTo>
                  <a:lnTo>
                    <a:pt x="278263" y="0"/>
                  </a:lnTo>
                  <a:lnTo>
                    <a:pt x="2966131" y="0"/>
                  </a:lnTo>
                  <a:lnTo>
                    <a:pt x="3020671" y="5505"/>
                  </a:lnTo>
                  <a:lnTo>
                    <a:pt x="3072618" y="21611"/>
                  </a:lnTo>
                  <a:lnTo>
                    <a:pt x="3120511" y="47700"/>
                  </a:lnTo>
                  <a:lnTo>
                    <a:pt x="3162893" y="83156"/>
                  </a:lnTo>
                  <a:lnTo>
                    <a:pt x="3197643" y="126398"/>
                  </a:lnTo>
                  <a:lnTo>
                    <a:pt x="3223213" y="175265"/>
                  </a:lnTo>
                  <a:lnTo>
                    <a:pt x="3238998" y="228267"/>
                  </a:lnTo>
                  <a:lnTo>
                    <a:pt x="3244395" y="283915"/>
                  </a:lnTo>
                  <a:lnTo>
                    <a:pt x="3244395" y="724638"/>
                  </a:lnTo>
                  <a:lnTo>
                    <a:pt x="3238998" y="780286"/>
                  </a:lnTo>
                  <a:lnTo>
                    <a:pt x="3223213" y="833288"/>
                  </a:lnTo>
                  <a:lnTo>
                    <a:pt x="3197643" y="882155"/>
                  </a:lnTo>
                  <a:lnTo>
                    <a:pt x="3162893" y="925397"/>
                  </a:lnTo>
                  <a:lnTo>
                    <a:pt x="3120511" y="960853"/>
                  </a:lnTo>
                  <a:lnTo>
                    <a:pt x="3072618" y="986942"/>
                  </a:lnTo>
                  <a:lnTo>
                    <a:pt x="3020671" y="1003048"/>
                  </a:lnTo>
                  <a:lnTo>
                    <a:pt x="2966131" y="1008553"/>
                  </a:lnTo>
                  <a:close/>
                </a:path>
              </a:pathLst>
            </a:custGeom>
            <a:solidFill>
              <a:srgbClr val="24215C"/>
            </a:solidFill>
          </p:spPr>
          <p:txBody>
            <a:bodyPr wrap="square" lIns="0" tIns="0" rIns="0" bIns="0" rtlCol="0"/>
            <a:lstStyle/>
            <a:p/>
          </p:txBody>
        </p:sp>
      </p:grpSp>
      <p:sp>
        <p:nvSpPr>
          <p:cNvPr id="6" name="object 6"/>
          <p:cNvSpPr txBox="1">
            <a:spLocks noGrp="1"/>
          </p:cNvSpPr>
          <p:nvPr>
            <p:ph type="title"/>
          </p:nvPr>
        </p:nvSpPr>
        <p:spPr>
          <a:xfrm>
            <a:off x="729825" y="486864"/>
            <a:ext cx="2593340"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FFFFFF"/>
                </a:solidFill>
                <a:latin typeface="Arial" panose="020B0604020202020204"/>
                <a:cs typeface="Arial" panose="020B0604020202020204"/>
              </a:rPr>
              <a:t>BEACH</a:t>
            </a:r>
            <a:r>
              <a:rPr sz="2000" spc="-45" dirty="0">
                <a:solidFill>
                  <a:srgbClr val="FFFFFF"/>
                </a:solidFill>
                <a:latin typeface="Arial" panose="020B0604020202020204"/>
                <a:cs typeface="Arial" panose="020B0604020202020204"/>
              </a:rPr>
              <a:t> </a:t>
            </a:r>
            <a:r>
              <a:rPr sz="2000" spc="-5" dirty="0">
                <a:solidFill>
                  <a:srgbClr val="FFFFFF"/>
                </a:solidFill>
                <a:latin typeface="Arial" panose="020B0604020202020204"/>
                <a:cs typeface="Arial" panose="020B0604020202020204"/>
              </a:rPr>
              <a:t>HACK</a:t>
            </a:r>
            <a:r>
              <a:rPr sz="2000" spc="-45" dirty="0">
                <a:solidFill>
                  <a:srgbClr val="FFFFFF"/>
                </a:solidFill>
                <a:latin typeface="Arial" panose="020B0604020202020204"/>
                <a:cs typeface="Arial" panose="020B0604020202020204"/>
              </a:rPr>
              <a:t> </a:t>
            </a:r>
            <a:r>
              <a:rPr sz="2000" spc="-5" dirty="0">
                <a:solidFill>
                  <a:srgbClr val="FFFFFF"/>
                </a:solidFill>
                <a:latin typeface="Arial" panose="020B0604020202020204"/>
                <a:cs typeface="Arial" panose="020B0604020202020204"/>
              </a:rPr>
              <a:t>5:2022</a:t>
            </a:r>
            <a:endParaRPr sz="2000">
              <a:latin typeface="Arial" panose="020B0604020202020204"/>
              <a:cs typeface="Arial" panose="020B0604020202020204"/>
            </a:endParaRPr>
          </a:p>
        </p:txBody>
      </p:sp>
      <p:sp>
        <p:nvSpPr>
          <p:cNvPr id="7" name="object 7"/>
          <p:cNvSpPr txBox="1"/>
          <p:nvPr/>
        </p:nvSpPr>
        <p:spPr>
          <a:xfrm>
            <a:off x="514424" y="1651701"/>
            <a:ext cx="2016760" cy="2698115"/>
          </a:xfrm>
          <a:prstGeom prst="rect">
            <a:avLst/>
          </a:prstGeom>
        </p:spPr>
        <p:txBody>
          <a:bodyPr vert="horz" wrap="square" lIns="0" tIns="12700" rIns="0" bIns="0" rtlCol="0">
            <a:spAutoFit/>
          </a:bodyPr>
          <a:lstStyle/>
          <a:p>
            <a:pPr marL="12700">
              <a:lnSpc>
                <a:spcPct val="100000"/>
              </a:lnSpc>
              <a:spcBef>
                <a:spcPts val="100"/>
              </a:spcBef>
            </a:pPr>
            <a:r>
              <a:rPr sz="5300" b="1" spc="-5" dirty="0">
                <a:solidFill>
                  <a:srgbClr val="24215C"/>
                </a:solidFill>
                <a:latin typeface="Trebuchet MS" panose="020B0603020202020204"/>
                <a:cs typeface="Trebuchet MS" panose="020B0603020202020204"/>
              </a:rPr>
              <a:t>KUNI</a:t>
            </a:r>
            <a:endParaRPr sz="5300">
              <a:latin typeface="Trebuchet MS" panose="020B0603020202020204"/>
              <a:cs typeface="Trebuchet MS" panose="020B0603020202020204"/>
            </a:endParaRPr>
          </a:p>
          <a:p>
            <a:pPr marL="12700" marR="5080">
              <a:lnSpc>
                <a:spcPct val="128000"/>
              </a:lnSpc>
              <a:spcBef>
                <a:spcPts val="3640"/>
              </a:spcBef>
            </a:pPr>
            <a:r>
              <a:rPr sz="1800" b="1" spc="-5" dirty="0">
                <a:solidFill>
                  <a:srgbClr val="24215C"/>
                </a:solidFill>
                <a:latin typeface="Arial" panose="020B0604020202020204"/>
                <a:cs typeface="Arial" panose="020B0604020202020204"/>
              </a:rPr>
              <a:t>1.Ashish</a:t>
            </a:r>
            <a:r>
              <a:rPr sz="1800" b="1" spc="-90" dirty="0">
                <a:solidFill>
                  <a:srgbClr val="24215C"/>
                </a:solidFill>
                <a:latin typeface="Arial" panose="020B0604020202020204"/>
                <a:cs typeface="Arial" panose="020B0604020202020204"/>
              </a:rPr>
              <a:t> </a:t>
            </a:r>
            <a:r>
              <a:rPr sz="1800" b="1" spc="-5" dirty="0">
                <a:solidFill>
                  <a:srgbClr val="24215C"/>
                </a:solidFill>
                <a:latin typeface="Arial" panose="020B0604020202020204"/>
                <a:cs typeface="Arial" panose="020B0604020202020204"/>
              </a:rPr>
              <a:t>Gangwar </a:t>
            </a:r>
            <a:r>
              <a:rPr sz="1800" b="1" spc="-484" dirty="0">
                <a:solidFill>
                  <a:srgbClr val="24215C"/>
                </a:solidFill>
                <a:latin typeface="Arial" panose="020B0604020202020204"/>
                <a:cs typeface="Arial" panose="020B0604020202020204"/>
              </a:rPr>
              <a:t> </a:t>
            </a:r>
            <a:r>
              <a:rPr sz="1800" b="1" spc="-5" dirty="0">
                <a:solidFill>
                  <a:srgbClr val="24215C"/>
                </a:solidFill>
                <a:latin typeface="Arial" panose="020B0604020202020204"/>
                <a:cs typeface="Arial" panose="020B0604020202020204"/>
              </a:rPr>
              <a:t>2.Anjali Bhardwaj </a:t>
            </a:r>
            <a:r>
              <a:rPr sz="1800" b="1" dirty="0">
                <a:solidFill>
                  <a:srgbClr val="24215C"/>
                </a:solidFill>
                <a:latin typeface="Arial" panose="020B0604020202020204"/>
                <a:cs typeface="Arial" panose="020B0604020202020204"/>
              </a:rPr>
              <a:t> </a:t>
            </a:r>
            <a:r>
              <a:rPr sz="1800" b="1" spc="-5" dirty="0">
                <a:solidFill>
                  <a:srgbClr val="24215C"/>
                </a:solidFill>
                <a:latin typeface="Arial" panose="020B0604020202020204"/>
                <a:cs typeface="Arial" panose="020B0604020202020204"/>
              </a:rPr>
              <a:t>3.Ashif Alam </a:t>
            </a:r>
            <a:r>
              <a:rPr sz="1800" b="1" dirty="0">
                <a:solidFill>
                  <a:srgbClr val="24215C"/>
                </a:solidFill>
                <a:latin typeface="Arial" panose="020B0604020202020204"/>
                <a:cs typeface="Arial" panose="020B0604020202020204"/>
              </a:rPr>
              <a:t> </a:t>
            </a:r>
            <a:r>
              <a:rPr sz="1800" b="1" spc="-5" dirty="0">
                <a:solidFill>
                  <a:srgbClr val="24215C"/>
                </a:solidFill>
                <a:latin typeface="Arial" panose="020B0604020202020204"/>
                <a:cs typeface="Arial" panose="020B0604020202020204"/>
              </a:rPr>
              <a:t>4.DeV</a:t>
            </a:r>
            <a:r>
              <a:rPr sz="1800" b="1" spc="-20" dirty="0">
                <a:solidFill>
                  <a:srgbClr val="24215C"/>
                </a:solidFill>
                <a:latin typeface="Arial" panose="020B0604020202020204"/>
                <a:cs typeface="Arial" panose="020B0604020202020204"/>
              </a:rPr>
              <a:t> </a:t>
            </a:r>
            <a:r>
              <a:rPr sz="1800" b="1" spc="-5" dirty="0">
                <a:solidFill>
                  <a:srgbClr val="24215C"/>
                </a:solidFill>
                <a:latin typeface="Arial" panose="020B0604020202020204"/>
                <a:cs typeface="Arial" panose="020B0604020202020204"/>
              </a:rPr>
              <a:t>Khetan</a:t>
            </a:r>
            <a:endParaRPr sz="1800">
              <a:latin typeface="Arial" panose="020B0604020202020204"/>
              <a:cs typeface="Arial" panose="020B0604020202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Screenshot_20221230_121224"/>
          <p:cNvPicPr>
            <a:picLocks noChangeAspect="1"/>
          </p:cNvPicPr>
          <p:nvPr>
            <p:ph sz="half" idx="2"/>
          </p:nvPr>
        </p:nvPicPr>
        <p:blipFill>
          <a:blip r:embed="rId1"/>
          <a:stretch>
            <a:fillRect/>
          </a:stretch>
        </p:blipFill>
        <p:spPr>
          <a:xfrm>
            <a:off x="457200" y="2205990"/>
            <a:ext cx="8420100" cy="2853690"/>
          </a:xfrm>
          <a:prstGeom prst="rect">
            <a:avLst/>
          </a:prstGeom>
        </p:spPr>
      </p:pic>
      <p:pic>
        <p:nvPicPr>
          <p:cNvPr id="7" name="Content Placeholder 2" descr="Screenshot_20221230_121147"/>
          <p:cNvPicPr>
            <a:picLocks noChangeAspect="1"/>
          </p:cNvPicPr>
          <p:nvPr>
            <p:ph sz="half" idx="3"/>
          </p:nvPr>
        </p:nvPicPr>
        <p:blipFill>
          <a:blip r:embed="rId2"/>
          <a:stretch>
            <a:fillRect/>
          </a:stretch>
        </p:blipFill>
        <p:spPr>
          <a:xfrm>
            <a:off x="762000" y="0"/>
            <a:ext cx="7659370" cy="22758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2"/>
            <a:ext cx="9144000" cy="5142230"/>
            <a:chOff x="0" y="12"/>
            <a:chExt cx="9144000" cy="5142230"/>
          </a:xfrm>
        </p:grpSpPr>
        <p:pic>
          <p:nvPicPr>
            <p:cNvPr id="3" name="object 3"/>
            <p:cNvPicPr/>
            <p:nvPr/>
          </p:nvPicPr>
          <p:blipFill>
            <a:blip r:embed="rId1" cstate="print">
              <a:biLevel thresh="50000"/>
            </a:blip>
            <a:stretch>
              <a:fillRect/>
            </a:stretch>
          </p:blipFill>
          <p:spPr>
            <a:xfrm>
              <a:off x="0" y="12"/>
              <a:ext cx="9143999" cy="5142229"/>
            </a:xfrm>
            <a:prstGeom prst="rect">
              <a:avLst/>
            </a:prstGeom>
          </p:spPr>
        </p:pic>
        <p:pic>
          <p:nvPicPr>
            <p:cNvPr id="4" name="object 4"/>
            <p:cNvPicPr/>
            <p:nvPr/>
          </p:nvPicPr>
          <p:blipFill>
            <a:blip r:embed="rId2" cstate="print">
              <a:biLevel thresh="50000"/>
            </a:blip>
            <a:stretch>
              <a:fillRect/>
            </a:stretch>
          </p:blipFill>
          <p:spPr>
            <a:xfrm>
              <a:off x="5590748" y="65"/>
              <a:ext cx="3553170" cy="3364667"/>
            </a:xfrm>
            <a:prstGeom prst="rect">
              <a:avLst/>
            </a:prstGeom>
          </p:spPr>
        </p:pic>
        <p:sp>
          <p:nvSpPr>
            <p:cNvPr id="5" name="object 5"/>
            <p:cNvSpPr/>
            <p:nvPr/>
          </p:nvSpPr>
          <p:spPr>
            <a:xfrm>
              <a:off x="514343" y="4772043"/>
              <a:ext cx="1409700" cy="238125"/>
            </a:xfrm>
            <a:custGeom>
              <a:avLst/>
              <a:gdLst/>
              <a:ahLst/>
              <a:cxnLst/>
              <a:rect l="l" t="t" r="r" b="b"/>
              <a:pathLst>
                <a:path w="1409700" h="238125">
                  <a:moveTo>
                    <a:pt x="1289875" y="238124"/>
                  </a:moveTo>
                  <a:lnTo>
                    <a:pt x="119062" y="238124"/>
                  </a:lnTo>
                  <a:lnTo>
                    <a:pt x="118636" y="238086"/>
                  </a:lnTo>
                  <a:lnTo>
                    <a:pt x="72719" y="228765"/>
                  </a:lnTo>
                  <a:lnTo>
                    <a:pt x="34873" y="203250"/>
                  </a:lnTo>
                  <a:lnTo>
                    <a:pt x="9359" y="165404"/>
                  </a:lnTo>
                  <a:lnTo>
                    <a:pt x="0" y="119062"/>
                  </a:lnTo>
                  <a:lnTo>
                    <a:pt x="2418" y="95065"/>
                  </a:lnTo>
                  <a:lnTo>
                    <a:pt x="20338" y="52489"/>
                  </a:lnTo>
                  <a:lnTo>
                    <a:pt x="52494" y="20332"/>
                  </a:lnTo>
                  <a:lnTo>
                    <a:pt x="95071" y="2419"/>
                  </a:lnTo>
                  <a:lnTo>
                    <a:pt x="118636" y="0"/>
                  </a:lnTo>
                  <a:lnTo>
                    <a:pt x="1289875" y="0"/>
                  </a:lnTo>
                  <a:lnTo>
                    <a:pt x="1290491" y="0"/>
                  </a:lnTo>
                  <a:lnTo>
                    <a:pt x="1336839" y="9353"/>
                  </a:lnTo>
                  <a:lnTo>
                    <a:pt x="1374685" y="34867"/>
                  </a:lnTo>
                  <a:lnTo>
                    <a:pt x="1400199" y="72713"/>
                  </a:lnTo>
                  <a:lnTo>
                    <a:pt x="1409553" y="119062"/>
                  </a:lnTo>
                  <a:lnTo>
                    <a:pt x="1407134" y="143052"/>
                  </a:lnTo>
                  <a:lnTo>
                    <a:pt x="1389220" y="185629"/>
                  </a:lnTo>
                  <a:lnTo>
                    <a:pt x="1357064" y="217785"/>
                  </a:lnTo>
                  <a:lnTo>
                    <a:pt x="1314487" y="235705"/>
                  </a:lnTo>
                  <a:lnTo>
                    <a:pt x="1289875" y="238124"/>
                  </a:lnTo>
                  <a:close/>
                </a:path>
              </a:pathLst>
            </a:custGeom>
            <a:solidFill>
              <a:srgbClr val="24215C"/>
            </a:solidFill>
          </p:spPr>
          <p:txBody>
            <a:bodyPr wrap="square" lIns="0" tIns="0" rIns="0" bIns="0" rtlCol="0"/>
            <a:lstStyle/>
            <a:p/>
          </p:txBody>
        </p:sp>
        <p:pic>
          <p:nvPicPr>
            <p:cNvPr id="6" name="object 6"/>
            <p:cNvPicPr/>
            <p:nvPr/>
          </p:nvPicPr>
          <p:blipFill>
            <a:blip r:embed="rId3" cstate="print">
              <a:biLevel thresh="50000"/>
            </a:blip>
            <a:stretch>
              <a:fillRect/>
            </a:stretch>
          </p:blipFill>
          <p:spPr>
            <a:xfrm>
              <a:off x="7850961" y="4772043"/>
              <a:ext cx="238124" cy="238124"/>
            </a:xfrm>
            <a:prstGeom prst="rect">
              <a:avLst/>
            </a:prstGeom>
          </p:spPr>
        </p:pic>
        <p:pic>
          <p:nvPicPr>
            <p:cNvPr id="7" name="object 7"/>
            <p:cNvPicPr/>
            <p:nvPr/>
          </p:nvPicPr>
          <p:blipFill>
            <a:blip r:embed="rId4" cstate="print">
              <a:biLevel thresh="50000"/>
            </a:blip>
            <a:stretch>
              <a:fillRect/>
            </a:stretch>
          </p:blipFill>
          <p:spPr>
            <a:xfrm>
              <a:off x="8395099" y="4772043"/>
              <a:ext cx="238124" cy="238124"/>
            </a:xfrm>
            <a:prstGeom prst="rect">
              <a:avLst/>
            </a:prstGeom>
          </p:spPr>
        </p:pic>
        <p:pic>
          <p:nvPicPr>
            <p:cNvPr id="8" name="object 8"/>
            <p:cNvPicPr/>
            <p:nvPr/>
          </p:nvPicPr>
          <p:blipFill>
            <a:blip r:embed="rId5" cstate="print">
              <a:biLevel thresh="50000"/>
            </a:blip>
            <a:stretch>
              <a:fillRect/>
            </a:stretch>
          </p:blipFill>
          <p:spPr>
            <a:xfrm>
              <a:off x="5827592" y="1093163"/>
              <a:ext cx="2957199" cy="2957198"/>
            </a:xfrm>
            <a:prstGeom prst="rect">
              <a:avLst/>
            </a:prstGeom>
          </p:spPr>
        </p:pic>
      </p:grpSp>
      <p:sp>
        <p:nvSpPr>
          <p:cNvPr id="10" name="object 10"/>
          <p:cNvSpPr txBox="1"/>
          <p:nvPr/>
        </p:nvSpPr>
        <p:spPr>
          <a:xfrm>
            <a:off x="304754" y="286008"/>
            <a:ext cx="4931410" cy="4030345"/>
          </a:xfrm>
          <a:prstGeom prst="rect">
            <a:avLst/>
          </a:prstGeom>
        </p:spPr>
        <p:txBody>
          <a:bodyPr vert="horz" wrap="square" lIns="0" tIns="12700" rIns="0" bIns="0" rtlCol="0">
            <a:spAutoFit/>
          </a:bodyPr>
          <a:lstStyle/>
          <a:p>
            <a:pPr marL="311150" indent="-285750" algn="l">
              <a:lnSpc>
                <a:spcPct val="100000"/>
              </a:lnSpc>
              <a:spcBef>
                <a:spcPts val="100"/>
              </a:spcBef>
              <a:buFont typeface="Arial" panose="020B0604020202020204" pitchFamily="34" charset="0"/>
              <a:buChar char="•"/>
            </a:pPr>
            <a:r>
              <a:rPr lang="en-IN" sz="1700">
                <a:latin typeface="Calibri" panose="020F0502020204030204"/>
                <a:cs typeface="Calibri" panose="020F0502020204030204"/>
                <a:sym typeface="+mn-ea"/>
              </a:rPr>
              <a:t>T</a:t>
            </a:r>
            <a:r>
              <a:rPr sz="1700">
                <a:latin typeface="Calibri" panose="020F0502020204030204"/>
                <a:cs typeface="Calibri" panose="020F0502020204030204"/>
                <a:sym typeface="+mn-ea"/>
              </a:rPr>
              <a:t>he reason why we created our own token is that , inititally we dont have funds to give away but by giving our token we are making people a part of our</a:t>
            </a:r>
            <a:endParaRPr sz="1700">
              <a:latin typeface="Calibri" panose="020F0502020204030204"/>
              <a:cs typeface="Calibri" panose="020F0502020204030204"/>
            </a:endParaRPr>
          </a:p>
          <a:p>
            <a:pPr marL="25400" indent="0" algn="l">
              <a:lnSpc>
                <a:spcPct val="100000"/>
              </a:lnSpc>
              <a:spcBef>
                <a:spcPts val="100"/>
              </a:spcBef>
              <a:buFont typeface="Arial" panose="020B0604020202020204" pitchFamily="34" charset="0"/>
              <a:buNone/>
            </a:pPr>
            <a:r>
              <a:rPr lang="en-IN" sz="1700">
                <a:latin typeface="Calibri" panose="020F0502020204030204"/>
                <a:cs typeface="Calibri" panose="020F0502020204030204"/>
                <a:sym typeface="+mn-ea"/>
              </a:rPr>
              <a:t>      </a:t>
            </a:r>
            <a:r>
              <a:rPr sz="1700">
                <a:latin typeface="Calibri" panose="020F0502020204030204"/>
                <a:cs typeface="Calibri" panose="020F0502020204030204"/>
                <a:sym typeface="+mn-ea"/>
              </a:rPr>
              <a:t>community whose growth will lead to the growth of </a:t>
            </a:r>
            <a:r>
              <a:rPr lang="en-IN" sz="1700">
                <a:latin typeface="Calibri" panose="020F0502020204030204"/>
                <a:cs typeface="Calibri" panose="020F0502020204030204"/>
                <a:sym typeface="+mn-ea"/>
              </a:rPr>
              <a:t>                     </a:t>
            </a:r>
            <a:endParaRPr lang="en-IN" sz="1700">
              <a:latin typeface="Calibri" panose="020F0502020204030204"/>
              <a:cs typeface="Calibri" panose="020F0502020204030204"/>
              <a:sym typeface="+mn-ea"/>
            </a:endParaRPr>
          </a:p>
          <a:p>
            <a:pPr marL="25400" indent="0" algn="l">
              <a:lnSpc>
                <a:spcPct val="100000"/>
              </a:lnSpc>
              <a:spcBef>
                <a:spcPts val="100"/>
              </a:spcBef>
              <a:buFont typeface="Arial" panose="020B0604020202020204" pitchFamily="34" charset="0"/>
              <a:buNone/>
            </a:pPr>
            <a:r>
              <a:rPr lang="en-IN" sz="1700">
                <a:latin typeface="Calibri" panose="020F0502020204030204"/>
                <a:cs typeface="Calibri" panose="020F0502020204030204"/>
                <a:sym typeface="+mn-ea"/>
              </a:rPr>
              <a:t>      </a:t>
            </a:r>
            <a:r>
              <a:rPr sz="1700">
                <a:latin typeface="Calibri" panose="020F0502020204030204"/>
                <a:cs typeface="Calibri" panose="020F0502020204030204"/>
                <a:sym typeface="+mn-ea"/>
              </a:rPr>
              <a:t>out token too.</a:t>
            </a:r>
            <a:endParaRPr sz="1700">
              <a:latin typeface="Calibri" panose="020F0502020204030204"/>
              <a:cs typeface="Calibri" panose="020F0502020204030204"/>
            </a:endParaRPr>
          </a:p>
          <a:p>
            <a:pPr marL="311150" indent="-285750" algn="l">
              <a:lnSpc>
                <a:spcPct val="100000"/>
              </a:lnSpc>
              <a:spcBef>
                <a:spcPts val="100"/>
              </a:spcBef>
              <a:buFont typeface="Arial" panose="020B0604020202020204" pitchFamily="34" charset="0"/>
              <a:buChar char="•"/>
            </a:pPr>
            <a:endParaRPr sz="1700">
              <a:latin typeface="Calibri" panose="020F0502020204030204"/>
              <a:cs typeface="Calibri" panose="020F0502020204030204"/>
            </a:endParaRPr>
          </a:p>
          <a:p>
            <a:pPr marL="311150" indent="-285750" algn="l">
              <a:lnSpc>
                <a:spcPct val="100000"/>
              </a:lnSpc>
              <a:spcBef>
                <a:spcPts val="100"/>
              </a:spcBef>
              <a:buFont typeface="Arial" panose="020B0604020202020204" pitchFamily="34" charset="0"/>
              <a:buChar char="•"/>
            </a:pPr>
            <a:r>
              <a:rPr sz="1700">
                <a:latin typeface="Calibri" panose="020F0502020204030204"/>
                <a:cs typeface="Calibri" panose="020F0502020204030204"/>
              </a:rPr>
              <a:t>Some people will be hired to impose heavy fines if we find someone guilty of polluting our beach.</a:t>
            </a:r>
            <a:endParaRPr sz="1700">
              <a:latin typeface="Calibri" panose="020F0502020204030204"/>
              <a:cs typeface="Calibri" panose="020F0502020204030204"/>
            </a:endParaRPr>
          </a:p>
          <a:p>
            <a:pPr marL="25400" indent="0" algn="l">
              <a:lnSpc>
                <a:spcPct val="100000"/>
              </a:lnSpc>
              <a:spcBef>
                <a:spcPts val="100"/>
              </a:spcBef>
              <a:buFont typeface="Arial" panose="020B0604020202020204" pitchFamily="34" charset="0"/>
              <a:buNone/>
            </a:pPr>
            <a:r>
              <a:rPr lang="en-IN" sz="1700">
                <a:latin typeface="Calibri" panose="020F0502020204030204"/>
                <a:cs typeface="Calibri" panose="020F0502020204030204"/>
              </a:rPr>
              <a:t>      </a:t>
            </a:r>
            <a:r>
              <a:rPr sz="1700">
                <a:latin typeface="Calibri" panose="020F0502020204030204"/>
                <a:cs typeface="Calibri" panose="020F0502020204030204"/>
              </a:rPr>
              <a:t>The fine would be 250/-approx.</a:t>
            </a:r>
            <a:endParaRPr sz="1700">
              <a:latin typeface="Calibri" panose="020F0502020204030204"/>
              <a:cs typeface="Calibri" panose="020F0502020204030204"/>
            </a:endParaRPr>
          </a:p>
          <a:p>
            <a:pPr marL="311150" indent="-285750" algn="l">
              <a:lnSpc>
                <a:spcPct val="100000"/>
              </a:lnSpc>
              <a:spcBef>
                <a:spcPts val="100"/>
              </a:spcBef>
              <a:buFont typeface="Arial" panose="020B0604020202020204" pitchFamily="34" charset="0"/>
              <a:buChar char="•"/>
            </a:pPr>
            <a:endParaRPr sz="1700">
              <a:latin typeface="Calibri" panose="020F0502020204030204"/>
              <a:cs typeface="Calibri" panose="020F0502020204030204"/>
            </a:endParaRPr>
          </a:p>
          <a:p>
            <a:pPr marL="311150" indent="-285750" algn="l">
              <a:lnSpc>
                <a:spcPct val="100000"/>
              </a:lnSpc>
              <a:spcBef>
                <a:spcPts val="100"/>
              </a:spcBef>
              <a:buFont typeface="Arial" panose="020B0604020202020204" pitchFamily="34" charset="0"/>
              <a:buChar char="•"/>
            </a:pPr>
            <a:r>
              <a:rPr sz="1700">
                <a:latin typeface="Calibri" panose="020F0502020204030204"/>
                <a:cs typeface="Calibri" panose="020F0502020204030204"/>
              </a:rPr>
              <a:t>people paying fine will get a discount if they choose to pay with our token</a:t>
            </a:r>
            <a:r>
              <a:rPr lang="en-IN" sz="1700">
                <a:latin typeface="Calibri" panose="020F0502020204030204"/>
                <a:cs typeface="Calibri" panose="020F0502020204030204"/>
              </a:rPr>
              <a:t> , we are doing as to increase demand of our token resulting in higher value</a:t>
            </a:r>
            <a:endParaRPr sz="1700">
              <a:latin typeface="Calibri" panose="020F0502020204030204"/>
              <a:cs typeface="Calibri" panose="020F0502020204030204"/>
            </a:endParaRPr>
          </a:p>
          <a:p>
            <a:pPr marL="285750" indent="-285750" algn="l">
              <a:lnSpc>
                <a:spcPct val="100000"/>
              </a:lnSpc>
              <a:buNone/>
            </a:pPr>
            <a:endParaRPr sz="1700">
              <a:latin typeface="Calibri" panose="020F0502020204030204"/>
              <a:cs typeface="Calibri" panose="020F0502020204030204"/>
            </a:endParaRPr>
          </a:p>
          <a:p>
            <a:pPr marL="12700" marR="5080" algn="l">
              <a:lnSpc>
                <a:spcPct val="115000"/>
              </a:lnSpc>
            </a:pPr>
            <a:endParaRPr sz="1500">
              <a:latin typeface="Calibri" panose="020F0502020204030204"/>
              <a:cs typeface="Calibri" panose="020F050202020403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036820" y="0"/>
            <a:ext cx="4107180" cy="5142230"/>
            <a:chOff x="4572002" y="0"/>
            <a:chExt cx="4572000" cy="5142230"/>
          </a:xfrm>
        </p:grpSpPr>
        <p:pic>
          <p:nvPicPr>
            <p:cNvPr id="3" name="object 3"/>
            <p:cNvPicPr/>
            <p:nvPr/>
          </p:nvPicPr>
          <p:blipFill>
            <a:blip r:embed="rId1" cstate="print"/>
            <a:stretch>
              <a:fillRect/>
            </a:stretch>
          </p:blipFill>
          <p:spPr>
            <a:xfrm>
              <a:off x="4572002" y="0"/>
              <a:ext cx="4571997" cy="5142229"/>
            </a:xfrm>
            <a:prstGeom prst="rect">
              <a:avLst/>
            </a:prstGeom>
          </p:spPr>
        </p:pic>
        <p:pic>
          <p:nvPicPr>
            <p:cNvPr id="4" name="object 4"/>
            <p:cNvPicPr/>
            <p:nvPr/>
          </p:nvPicPr>
          <p:blipFill>
            <a:blip r:embed="rId2" cstate="print"/>
            <a:stretch>
              <a:fillRect/>
            </a:stretch>
          </p:blipFill>
          <p:spPr>
            <a:xfrm>
              <a:off x="4930362" y="392125"/>
              <a:ext cx="2647728" cy="3533457"/>
            </a:xfrm>
            <a:prstGeom prst="rect">
              <a:avLst/>
            </a:prstGeom>
          </p:spPr>
        </p:pic>
        <p:sp>
          <p:nvSpPr>
            <p:cNvPr id="5" name="object 5"/>
            <p:cNvSpPr/>
            <p:nvPr/>
          </p:nvSpPr>
          <p:spPr>
            <a:xfrm>
              <a:off x="6879497" y="2125640"/>
              <a:ext cx="947419" cy="1204595"/>
            </a:xfrm>
            <a:custGeom>
              <a:avLst/>
              <a:gdLst/>
              <a:ahLst/>
              <a:cxnLst/>
              <a:rect l="l" t="t" r="r" b="b"/>
              <a:pathLst>
                <a:path w="947420" h="1204595">
                  <a:moveTo>
                    <a:pt x="867759" y="1204361"/>
                  </a:moveTo>
                  <a:lnTo>
                    <a:pt x="79664" y="1204361"/>
                  </a:lnTo>
                  <a:lnTo>
                    <a:pt x="75751" y="1204261"/>
                  </a:lnTo>
                  <a:lnTo>
                    <a:pt x="38731" y="1192988"/>
                  </a:lnTo>
                  <a:lnTo>
                    <a:pt x="11357" y="1165580"/>
                  </a:lnTo>
                  <a:lnTo>
                    <a:pt x="99" y="1128514"/>
                  </a:lnTo>
                  <a:lnTo>
                    <a:pt x="0" y="1124597"/>
                  </a:lnTo>
                  <a:lnTo>
                    <a:pt x="0" y="79763"/>
                  </a:lnTo>
                  <a:lnTo>
                    <a:pt x="9432" y="42180"/>
                  </a:lnTo>
                  <a:lnTo>
                    <a:pt x="35425" y="13470"/>
                  </a:lnTo>
                  <a:lnTo>
                    <a:pt x="71857" y="390"/>
                  </a:lnTo>
                  <a:lnTo>
                    <a:pt x="79664" y="0"/>
                  </a:lnTo>
                  <a:lnTo>
                    <a:pt x="867759" y="0"/>
                  </a:lnTo>
                  <a:lnTo>
                    <a:pt x="905296" y="9443"/>
                  </a:lnTo>
                  <a:lnTo>
                    <a:pt x="933971" y="35470"/>
                  </a:lnTo>
                  <a:lnTo>
                    <a:pt x="947033" y="71948"/>
                  </a:lnTo>
                  <a:lnTo>
                    <a:pt x="947424" y="79763"/>
                  </a:lnTo>
                  <a:lnTo>
                    <a:pt x="947424" y="1124597"/>
                  </a:lnTo>
                  <a:lnTo>
                    <a:pt x="937992" y="1162180"/>
                  </a:lnTo>
                  <a:lnTo>
                    <a:pt x="911997" y="1190891"/>
                  </a:lnTo>
                  <a:lnTo>
                    <a:pt x="875565" y="1203969"/>
                  </a:lnTo>
                  <a:lnTo>
                    <a:pt x="867759" y="1204361"/>
                  </a:lnTo>
                  <a:close/>
                </a:path>
              </a:pathLst>
            </a:custGeom>
            <a:solidFill>
              <a:srgbClr val="E6E6E6"/>
            </a:solidFill>
          </p:spPr>
          <p:txBody>
            <a:bodyPr wrap="square" lIns="0" tIns="0" rIns="0" bIns="0" rtlCol="0"/>
            <a:lstStyle/>
            <a:p/>
          </p:txBody>
        </p:sp>
        <p:sp>
          <p:nvSpPr>
            <p:cNvPr id="6" name="object 6"/>
            <p:cNvSpPr/>
            <p:nvPr/>
          </p:nvSpPr>
          <p:spPr>
            <a:xfrm>
              <a:off x="6943824" y="2192120"/>
              <a:ext cx="819150" cy="1071880"/>
            </a:xfrm>
            <a:custGeom>
              <a:avLst/>
              <a:gdLst/>
              <a:ahLst/>
              <a:cxnLst/>
              <a:rect l="l" t="t" r="r" b="b"/>
              <a:pathLst>
                <a:path w="819150" h="1071879">
                  <a:moveTo>
                    <a:pt x="748035" y="1071402"/>
                  </a:moveTo>
                  <a:lnTo>
                    <a:pt x="70732" y="1071402"/>
                  </a:lnTo>
                  <a:lnTo>
                    <a:pt x="67259" y="1071313"/>
                  </a:lnTo>
                  <a:lnTo>
                    <a:pt x="28613" y="1057438"/>
                  </a:lnTo>
                  <a:lnTo>
                    <a:pt x="4152" y="1024425"/>
                  </a:lnTo>
                  <a:lnTo>
                    <a:pt x="0" y="1000581"/>
                  </a:lnTo>
                  <a:lnTo>
                    <a:pt x="0" y="70821"/>
                  </a:lnTo>
                  <a:lnTo>
                    <a:pt x="11944" y="31493"/>
                  </a:lnTo>
                  <a:lnTo>
                    <a:pt x="43677" y="5411"/>
                  </a:lnTo>
                  <a:lnTo>
                    <a:pt x="70732" y="0"/>
                  </a:lnTo>
                  <a:lnTo>
                    <a:pt x="748035" y="0"/>
                  </a:lnTo>
                  <a:lnTo>
                    <a:pt x="787314" y="11959"/>
                  </a:lnTo>
                  <a:lnTo>
                    <a:pt x="813363" y="43731"/>
                  </a:lnTo>
                  <a:lnTo>
                    <a:pt x="818769" y="70821"/>
                  </a:lnTo>
                  <a:lnTo>
                    <a:pt x="818769" y="1000581"/>
                  </a:lnTo>
                  <a:lnTo>
                    <a:pt x="806824" y="1039908"/>
                  </a:lnTo>
                  <a:lnTo>
                    <a:pt x="775092" y="1065990"/>
                  </a:lnTo>
                  <a:lnTo>
                    <a:pt x="748035" y="1071402"/>
                  </a:lnTo>
                  <a:close/>
                </a:path>
              </a:pathLst>
            </a:custGeom>
            <a:solidFill>
              <a:srgbClr val="FFFFFF"/>
            </a:solidFill>
          </p:spPr>
          <p:txBody>
            <a:bodyPr wrap="square" lIns="0" tIns="0" rIns="0" bIns="0" rtlCol="0"/>
            <a:lstStyle/>
            <a:p/>
          </p:txBody>
        </p:sp>
        <p:sp>
          <p:nvSpPr>
            <p:cNvPr id="7" name="object 7"/>
            <p:cNvSpPr/>
            <p:nvPr/>
          </p:nvSpPr>
          <p:spPr>
            <a:xfrm>
              <a:off x="7064388" y="2333408"/>
              <a:ext cx="577850" cy="748665"/>
            </a:xfrm>
            <a:custGeom>
              <a:avLst/>
              <a:gdLst/>
              <a:ahLst/>
              <a:cxnLst/>
              <a:rect l="l" t="t" r="r" b="b"/>
              <a:pathLst>
                <a:path w="577850" h="748664">
                  <a:moveTo>
                    <a:pt x="270433" y="728141"/>
                  </a:moveTo>
                  <a:lnTo>
                    <a:pt x="257352" y="713232"/>
                  </a:lnTo>
                  <a:lnTo>
                    <a:pt x="255092" y="712774"/>
                  </a:lnTo>
                  <a:lnTo>
                    <a:pt x="15379" y="712774"/>
                  </a:lnTo>
                  <a:lnTo>
                    <a:pt x="495" y="725881"/>
                  </a:lnTo>
                  <a:lnTo>
                    <a:pt x="38" y="728141"/>
                  </a:lnTo>
                  <a:lnTo>
                    <a:pt x="38" y="732828"/>
                  </a:lnTo>
                  <a:lnTo>
                    <a:pt x="13131" y="747737"/>
                  </a:lnTo>
                  <a:lnTo>
                    <a:pt x="15379" y="748195"/>
                  </a:lnTo>
                  <a:lnTo>
                    <a:pt x="255092" y="748195"/>
                  </a:lnTo>
                  <a:lnTo>
                    <a:pt x="269976" y="735088"/>
                  </a:lnTo>
                  <a:lnTo>
                    <a:pt x="270433" y="732828"/>
                  </a:lnTo>
                  <a:lnTo>
                    <a:pt x="270433" y="728141"/>
                  </a:lnTo>
                  <a:close/>
                </a:path>
                <a:path w="577850" h="748664">
                  <a:moveTo>
                    <a:pt x="270433" y="441706"/>
                  </a:moveTo>
                  <a:lnTo>
                    <a:pt x="257352" y="426796"/>
                  </a:lnTo>
                  <a:lnTo>
                    <a:pt x="255092" y="426351"/>
                  </a:lnTo>
                  <a:lnTo>
                    <a:pt x="15379" y="426351"/>
                  </a:lnTo>
                  <a:lnTo>
                    <a:pt x="546" y="439458"/>
                  </a:lnTo>
                  <a:lnTo>
                    <a:pt x="101" y="441706"/>
                  </a:lnTo>
                  <a:lnTo>
                    <a:pt x="101" y="446392"/>
                  </a:lnTo>
                  <a:lnTo>
                    <a:pt x="13144" y="461302"/>
                  </a:lnTo>
                  <a:lnTo>
                    <a:pt x="252742" y="461759"/>
                  </a:lnTo>
                  <a:lnTo>
                    <a:pt x="255092" y="461759"/>
                  </a:lnTo>
                  <a:lnTo>
                    <a:pt x="269976" y="448652"/>
                  </a:lnTo>
                  <a:lnTo>
                    <a:pt x="270433" y="446405"/>
                  </a:lnTo>
                  <a:lnTo>
                    <a:pt x="270433" y="441706"/>
                  </a:lnTo>
                  <a:close/>
                </a:path>
                <a:path w="577850" h="748664">
                  <a:moveTo>
                    <a:pt x="270433" y="155270"/>
                  </a:moveTo>
                  <a:lnTo>
                    <a:pt x="257352" y="140360"/>
                  </a:lnTo>
                  <a:lnTo>
                    <a:pt x="255092" y="139915"/>
                  </a:lnTo>
                  <a:lnTo>
                    <a:pt x="15379" y="139915"/>
                  </a:lnTo>
                  <a:lnTo>
                    <a:pt x="495" y="153009"/>
                  </a:lnTo>
                  <a:lnTo>
                    <a:pt x="38" y="155270"/>
                  </a:lnTo>
                  <a:lnTo>
                    <a:pt x="38" y="159969"/>
                  </a:lnTo>
                  <a:lnTo>
                    <a:pt x="13131" y="174879"/>
                  </a:lnTo>
                  <a:lnTo>
                    <a:pt x="15379" y="175323"/>
                  </a:lnTo>
                  <a:lnTo>
                    <a:pt x="255092" y="175323"/>
                  </a:lnTo>
                  <a:lnTo>
                    <a:pt x="269976" y="162229"/>
                  </a:lnTo>
                  <a:lnTo>
                    <a:pt x="270433" y="159969"/>
                  </a:lnTo>
                  <a:lnTo>
                    <a:pt x="270433" y="155270"/>
                  </a:lnTo>
                  <a:close/>
                </a:path>
                <a:path w="577850" h="748664">
                  <a:moveTo>
                    <a:pt x="577583" y="658177"/>
                  </a:moveTo>
                  <a:lnTo>
                    <a:pt x="564502" y="643267"/>
                  </a:lnTo>
                  <a:lnTo>
                    <a:pt x="562241" y="642823"/>
                  </a:lnTo>
                  <a:lnTo>
                    <a:pt x="15379" y="642823"/>
                  </a:lnTo>
                  <a:lnTo>
                    <a:pt x="495" y="655916"/>
                  </a:lnTo>
                  <a:lnTo>
                    <a:pt x="38" y="658177"/>
                  </a:lnTo>
                  <a:lnTo>
                    <a:pt x="38" y="662876"/>
                  </a:lnTo>
                  <a:lnTo>
                    <a:pt x="13131" y="677786"/>
                  </a:lnTo>
                  <a:lnTo>
                    <a:pt x="15379" y="678230"/>
                  </a:lnTo>
                  <a:lnTo>
                    <a:pt x="562241" y="678230"/>
                  </a:lnTo>
                  <a:lnTo>
                    <a:pt x="577138" y="665137"/>
                  </a:lnTo>
                  <a:lnTo>
                    <a:pt x="577583" y="662876"/>
                  </a:lnTo>
                  <a:lnTo>
                    <a:pt x="577583" y="658177"/>
                  </a:lnTo>
                  <a:close/>
                </a:path>
                <a:path w="577850" h="748664">
                  <a:moveTo>
                    <a:pt x="577583" y="588225"/>
                  </a:moveTo>
                  <a:lnTo>
                    <a:pt x="564502" y="573316"/>
                  </a:lnTo>
                  <a:lnTo>
                    <a:pt x="562241" y="572871"/>
                  </a:lnTo>
                  <a:lnTo>
                    <a:pt x="15379" y="572871"/>
                  </a:lnTo>
                  <a:lnTo>
                    <a:pt x="495" y="585965"/>
                  </a:lnTo>
                  <a:lnTo>
                    <a:pt x="38" y="588225"/>
                  </a:lnTo>
                  <a:lnTo>
                    <a:pt x="38" y="592912"/>
                  </a:lnTo>
                  <a:lnTo>
                    <a:pt x="13131" y="607822"/>
                  </a:lnTo>
                  <a:lnTo>
                    <a:pt x="15379" y="608279"/>
                  </a:lnTo>
                  <a:lnTo>
                    <a:pt x="562241" y="608279"/>
                  </a:lnTo>
                  <a:lnTo>
                    <a:pt x="577138" y="595172"/>
                  </a:lnTo>
                  <a:lnTo>
                    <a:pt x="577583" y="592912"/>
                  </a:lnTo>
                  <a:lnTo>
                    <a:pt x="577583" y="588225"/>
                  </a:lnTo>
                  <a:close/>
                </a:path>
                <a:path w="577850" h="748664">
                  <a:moveTo>
                    <a:pt x="577583" y="371741"/>
                  </a:moveTo>
                  <a:lnTo>
                    <a:pt x="564502" y="356844"/>
                  </a:lnTo>
                  <a:lnTo>
                    <a:pt x="562241" y="356387"/>
                  </a:lnTo>
                  <a:lnTo>
                    <a:pt x="15379" y="356387"/>
                  </a:lnTo>
                  <a:lnTo>
                    <a:pt x="495" y="369493"/>
                  </a:lnTo>
                  <a:lnTo>
                    <a:pt x="38" y="371741"/>
                  </a:lnTo>
                  <a:lnTo>
                    <a:pt x="38" y="376440"/>
                  </a:lnTo>
                  <a:lnTo>
                    <a:pt x="13131" y="391350"/>
                  </a:lnTo>
                  <a:lnTo>
                    <a:pt x="15379" y="391795"/>
                  </a:lnTo>
                  <a:lnTo>
                    <a:pt x="562241" y="391795"/>
                  </a:lnTo>
                  <a:lnTo>
                    <a:pt x="577138" y="378701"/>
                  </a:lnTo>
                  <a:lnTo>
                    <a:pt x="577583" y="376440"/>
                  </a:lnTo>
                  <a:lnTo>
                    <a:pt x="577583" y="371741"/>
                  </a:lnTo>
                  <a:close/>
                </a:path>
                <a:path w="577850" h="748664">
                  <a:moveTo>
                    <a:pt x="577583" y="85318"/>
                  </a:moveTo>
                  <a:lnTo>
                    <a:pt x="564502" y="70408"/>
                  </a:lnTo>
                  <a:lnTo>
                    <a:pt x="562241" y="69951"/>
                  </a:lnTo>
                  <a:lnTo>
                    <a:pt x="15379" y="69951"/>
                  </a:lnTo>
                  <a:lnTo>
                    <a:pt x="495" y="83058"/>
                  </a:lnTo>
                  <a:lnTo>
                    <a:pt x="38" y="85318"/>
                  </a:lnTo>
                  <a:lnTo>
                    <a:pt x="38" y="90004"/>
                  </a:lnTo>
                  <a:lnTo>
                    <a:pt x="13131" y="104914"/>
                  </a:lnTo>
                  <a:lnTo>
                    <a:pt x="15379" y="105371"/>
                  </a:lnTo>
                  <a:lnTo>
                    <a:pt x="562241" y="105371"/>
                  </a:lnTo>
                  <a:lnTo>
                    <a:pt x="577138" y="92265"/>
                  </a:lnTo>
                  <a:lnTo>
                    <a:pt x="577583" y="90004"/>
                  </a:lnTo>
                  <a:lnTo>
                    <a:pt x="577583" y="85318"/>
                  </a:lnTo>
                  <a:close/>
                </a:path>
                <a:path w="577850" h="748664">
                  <a:moveTo>
                    <a:pt x="577583" y="15354"/>
                  </a:moveTo>
                  <a:lnTo>
                    <a:pt x="564502" y="444"/>
                  </a:lnTo>
                  <a:lnTo>
                    <a:pt x="562241" y="0"/>
                  </a:lnTo>
                  <a:lnTo>
                    <a:pt x="15379" y="0"/>
                  </a:lnTo>
                  <a:lnTo>
                    <a:pt x="495" y="13093"/>
                  </a:lnTo>
                  <a:lnTo>
                    <a:pt x="38" y="15354"/>
                  </a:lnTo>
                  <a:lnTo>
                    <a:pt x="38" y="20053"/>
                  </a:lnTo>
                  <a:lnTo>
                    <a:pt x="13131" y="34963"/>
                  </a:lnTo>
                  <a:lnTo>
                    <a:pt x="15379" y="35407"/>
                  </a:lnTo>
                  <a:lnTo>
                    <a:pt x="562241" y="35407"/>
                  </a:lnTo>
                  <a:lnTo>
                    <a:pt x="577138" y="22313"/>
                  </a:lnTo>
                  <a:lnTo>
                    <a:pt x="577583" y="20053"/>
                  </a:lnTo>
                  <a:lnTo>
                    <a:pt x="577583" y="15354"/>
                  </a:lnTo>
                  <a:close/>
                </a:path>
                <a:path w="577850" h="748664">
                  <a:moveTo>
                    <a:pt x="577634" y="301790"/>
                  </a:moveTo>
                  <a:lnTo>
                    <a:pt x="564515" y="286867"/>
                  </a:lnTo>
                  <a:lnTo>
                    <a:pt x="562254" y="286423"/>
                  </a:lnTo>
                  <a:lnTo>
                    <a:pt x="15379" y="286423"/>
                  </a:lnTo>
                  <a:lnTo>
                    <a:pt x="444" y="299529"/>
                  </a:lnTo>
                  <a:lnTo>
                    <a:pt x="0" y="301790"/>
                  </a:lnTo>
                  <a:lnTo>
                    <a:pt x="0" y="306489"/>
                  </a:lnTo>
                  <a:lnTo>
                    <a:pt x="13119" y="321398"/>
                  </a:lnTo>
                  <a:lnTo>
                    <a:pt x="15379" y="321843"/>
                  </a:lnTo>
                  <a:lnTo>
                    <a:pt x="559892" y="321843"/>
                  </a:lnTo>
                  <a:lnTo>
                    <a:pt x="562254" y="321843"/>
                  </a:lnTo>
                  <a:lnTo>
                    <a:pt x="577176" y="308749"/>
                  </a:lnTo>
                  <a:lnTo>
                    <a:pt x="577634" y="306489"/>
                  </a:lnTo>
                  <a:lnTo>
                    <a:pt x="577634" y="301790"/>
                  </a:lnTo>
                  <a:close/>
                </a:path>
              </a:pathLst>
            </a:custGeom>
            <a:solidFill>
              <a:srgbClr val="E3E3E3"/>
            </a:solidFill>
          </p:spPr>
          <p:txBody>
            <a:bodyPr wrap="square" lIns="0" tIns="0" rIns="0" bIns="0" rtlCol="0"/>
            <a:lstStyle/>
            <a:p/>
          </p:txBody>
        </p:sp>
        <p:sp>
          <p:nvSpPr>
            <p:cNvPr id="8" name="object 8"/>
            <p:cNvSpPr/>
            <p:nvPr/>
          </p:nvSpPr>
          <p:spPr>
            <a:xfrm>
              <a:off x="6212271" y="2210691"/>
              <a:ext cx="989965" cy="512445"/>
            </a:xfrm>
            <a:custGeom>
              <a:avLst/>
              <a:gdLst/>
              <a:ahLst/>
              <a:cxnLst/>
              <a:rect l="l" t="t" r="r" b="b"/>
              <a:pathLst>
                <a:path w="989965" h="512444">
                  <a:moveTo>
                    <a:pt x="984769" y="511893"/>
                  </a:moveTo>
                  <a:lnTo>
                    <a:pt x="395730" y="7430"/>
                  </a:lnTo>
                  <a:lnTo>
                    <a:pt x="0" y="7430"/>
                  </a:lnTo>
                  <a:lnTo>
                    <a:pt x="0" y="0"/>
                  </a:lnTo>
                  <a:lnTo>
                    <a:pt x="398471" y="0"/>
                  </a:lnTo>
                  <a:lnTo>
                    <a:pt x="989594" y="506246"/>
                  </a:lnTo>
                  <a:lnTo>
                    <a:pt x="984769" y="511893"/>
                  </a:lnTo>
                  <a:close/>
                </a:path>
              </a:pathLst>
            </a:custGeom>
            <a:solidFill>
              <a:srgbClr val="2E2E40"/>
            </a:solidFill>
          </p:spPr>
          <p:txBody>
            <a:bodyPr wrap="square" lIns="0" tIns="0" rIns="0" bIns="0" rtlCol="0"/>
            <a:lstStyle/>
            <a:p/>
          </p:txBody>
        </p:sp>
        <p:pic>
          <p:nvPicPr>
            <p:cNvPr id="9" name="object 9"/>
            <p:cNvPicPr/>
            <p:nvPr/>
          </p:nvPicPr>
          <p:blipFill>
            <a:blip r:embed="rId3" cstate="print"/>
            <a:stretch>
              <a:fillRect/>
            </a:stretch>
          </p:blipFill>
          <p:spPr>
            <a:xfrm>
              <a:off x="6152893" y="2154955"/>
              <a:ext cx="118755" cy="118903"/>
            </a:xfrm>
            <a:prstGeom prst="rect">
              <a:avLst/>
            </a:prstGeom>
          </p:spPr>
        </p:pic>
        <p:sp>
          <p:nvSpPr>
            <p:cNvPr id="10" name="object 10"/>
            <p:cNvSpPr/>
            <p:nvPr/>
          </p:nvSpPr>
          <p:spPr>
            <a:xfrm>
              <a:off x="5864111" y="2378989"/>
              <a:ext cx="577850" cy="175895"/>
            </a:xfrm>
            <a:custGeom>
              <a:avLst/>
              <a:gdLst/>
              <a:ahLst/>
              <a:cxnLst/>
              <a:rect l="l" t="t" r="r" b="b"/>
              <a:pathLst>
                <a:path w="577850" h="175894">
                  <a:moveTo>
                    <a:pt x="270383" y="155270"/>
                  </a:moveTo>
                  <a:lnTo>
                    <a:pt x="257302" y="140360"/>
                  </a:lnTo>
                  <a:lnTo>
                    <a:pt x="255041" y="139903"/>
                  </a:lnTo>
                  <a:lnTo>
                    <a:pt x="15341" y="139903"/>
                  </a:lnTo>
                  <a:lnTo>
                    <a:pt x="444" y="153009"/>
                  </a:lnTo>
                  <a:lnTo>
                    <a:pt x="0" y="155270"/>
                  </a:lnTo>
                  <a:lnTo>
                    <a:pt x="0" y="159956"/>
                  </a:lnTo>
                  <a:lnTo>
                    <a:pt x="13081" y="174866"/>
                  </a:lnTo>
                  <a:lnTo>
                    <a:pt x="15341" y="175323"/>
                  </a:lnTo>
                  <a:lnTo>
                    <a:pt x="255041" y="175323"/>
                  </a:lnTo>
                  <a:lnTo>
                    <a:pt x="269938" y="162217"/>
                  </a:lnTo>
                  <a:lnTo>
                    <a:pt x="270383" y="159956"/>
                  </a:lnTo>
                  <a:lnTo>
                    <a:pt x="270383" y="155270"/>
                  </a:lnTo>
                  <a:close/>
                </a:path>
                <a:path w="577850" h="175894">
                  <a:moveTo>
                    <a:pt x="577532" y="85305"/>
                  </a:moveTo>
                  <a:lnTo>
                    <a:pt x="564451" y="70396"/>
                  </a:lnTo>
                  <a:lnTo>
                    <a:pt x="562203" y="69951"/>
                  </a:lnTo>
                  <a:lnTo>
                    <a:pt x="15341" y="69951"/>
                  </a:lnTo>
                  <a:lnTo>
                    <a:pt x="444" y="83045"/>
                  </a:lnTo>
                  <a:lnTo>
                    <a:pt x="0" y="85305"/>
                  </a:lnTo>
                  <a:lnTo>
                    <a:pt x="0" y="90004"/>
                  </a:lnTo>
                  <a:lnTo>
                    <a:pt x="13081" y="104914"/>
                  </a:lnTo>
                  <a:lnTo>
                    <a:pt x="15341" y="105359"/>
                  </a:lnTo>
                  <a:lnTo>
                    <a:pt x="562203" y="105359"/>
                  </a:lnTo>
                  <a:lnTo>
                    <a:pt x="577088" y="92265"/>
                  </a:lnTo>
                  <a:lnTo>
                    <a:pt x="577532" y="90004"/>
                  </a:lnTo>
                  <a:lnTo>
                    <a:pt x="577532" y="85305"/>
                  </a:lnTo>
                  <a:close/>
                </a:path>
                <a:path w="577850" h="175894">
                  <a:moveTo>
                    <a:pt x="577532" y="15354"/>
                  </a:moveTo>
                  <a:lnTo>
                    <a:pt x="564451" y="444"/>
                  </a:lnTo>
                  <a:lnTo>
                    <a:pt x="562203" y="0"/>
                  </a:lnTo>
                  <a:lnTo>
                    <a:pt x="15341" y="0"/>
                  </a:lnTo>
                  <a:lnTo>
                    <a:pt x="444" y="13093"/>
                  </a:lnTo>
                  <a:lnTo>
                    <a:pt x="0" y="15354"/>
                  </a:lnTo>
                  <a:lnTo>
                    <a:pt x="0" y="20040"/>
                  </a:lnTo>
                  <a:lnTo>
                    <a:pt x="13081" y="34950"/>
                  </a:lnTo>
                  <a:lnTo>
                    <a:pt x="15341" y="35407"/>
                  </a:lnTo>
                  <a:lnTo>
                    <a:pt x="562203" y="35407"/>
                  </a:lnTo>
                  <a:lnTo>
                    <a:pt x="577088" y="22301"/>
                  </a:lnTo>
                  <a:lnTo>
                    <a:pt x="577532" y="20040"/>
                  </a:lnTo>
                  <a:lnTo>
                    <a:pt x="577532" y="15354"/>
                  </a:lnTo>
                  <a:close/>
                </a:path>
              </a:pathLst>
            </a:custGeom>
            <a:solidFill>
              <a:srgbClr val="0073FF"/>
            </a:solidFill>
          </p:spPr>
          <p:txBody>
            <a:bodyPr wrap="square" lIns="0" tIns="0" rIns="0" bIns="0" rtlCol="0"/>
            <a:lstStyle/>
            <a:p/>
          </p:txBody>
        </p:sp>
        <p:sp>
          <p:nvSpPr>
            <p:cNvPr id="11" name="object 11"/>
            <p:cNvSpPr/>
            <p:nvPr/>
          </p:nvSpPr>
          <p:spPr>
            <a:xfrm>
              <a:off x="7353207" y="1896508"/>
              <a:ext cx="989965" cy="512445"/>
            </a:xfrm>
            <a:custGeom>
              <a:avLst/>
              <a:gdLst/>
              <a:ahLst/>
              <a:cxnLst/>
              <a:rect l="l" t="t" r="r" b="b"/>
              <a:pathLst>
                <a:path w="989965" h="512444">
                  <a:moveTo>
                    <a:pt x="4824" y="511893"/>
                  </a:moveTo>
                  <a:lnTo>
                    <a:pt x="0" y="506246"/>
                  </a:lnTo>
                  <a:lnTo>
                    <a:pt x="591123" y="0"/>
                  </a:lnTo>
                  <a:lnTo>
                    <a:pt x="989595" y="0"/>
                  </a:lnTo>
                  <a:lnTo>
                    <a:pt x="989595" y="7430"/>
                  </a:lnTo>
                  <a:lnTo>
                    <a:pt x="593864" y="7430"/>
                  </a:lnTo>
                  <a:lnTo>
                    <a:pt x="4824" y="511893"/>
                  </a:lnTo>
                  <a:close/>
                </a:path>
              </a:pathLst>
            </a:custGeom>
            <a:solidFill>
              <a:srgbClr val="2E2E40"/>
            </a:solidFill>
          </p:spPr>
          <p:txBody>
            <a:bodyPr wrap="square" lIns="0" tIns="0" rIns="0" bIns="0" rtlCol="0"/>
            <a:lstStyle/>
            <a:p/>
          </p:txBody>
        </p:sp>
        <p:pic>
          <p:nvPicPr>
            <p:cNvPr id="12" name="object 12"/>
            <p:cNvPicPr/>
            <p:nvPr/>
          </p:nvPicPr>
          <p:blipFill>
            <a:blip r:embed="rId3" cstate="print"/>
            <a:stretch>
              <a:fillRect/>
            </a:stretch>
          </p:blipFill>
          <p:spPr>
            <a:xfrm>
              <a:off x="8283425" y="1840771"/>
              <a:ext cx="118755" cy="118903"/>
            </a:xfrm>
            <a:prstGeom prst="rect">
              <a:avLst/>
            </a:prstGeom>
          </p:spPr>
        </p:pic>
        <p:sp>
          <p:nvSpPr>
            <p:cNvPr id="13" name="object 13"/>
            <p:cNvSpPr/>
            <p:nvPr/>
          </p:nvSpPr>
          <p:spPr>
            <a:xfrm>
              <a:off x="8186661" y="2062708"/>
              <a:ext cx="577850" cy="175895"/>
            </a:xfrm>
            <a:custGeom>
              <a:avLst/>
              <a:gdLst/>
              <a:ahLst/>
              <a:cxnLst/>
              <a:rect l="l" t="t" r="r" b="b"/>
              <a:pathLst>
                <a:path w="577850" h="175894">
                  <a:moveTo>
                    <a:pt x="270408" y="155282"/>
                  </a:moveTo>
                  <a:lnTo>
                    <a:pt x="257327" y="140373"/>
                  </a:lnTo>
                  <a:lnTo>
                    <a:pt x="255066" y="139915"/>
                  </a:lnTo>
                  <a:lnTo>
                    <a:pt x="15354" y="139915"/>
                  </a:lnTo>
                  <a:lnTo>
                    <a:pt x="469" y="153022"/>
                  </a:lnTo>
                  <a:lnTo>
                    <a:pt x="25" y="155282"/>
                  </a:lnTo>
                  <a:lnTo>
                    <a:pt x="25" y="159969"/>
                  </a:lnTo>
                  <a:lnTo>
                    <a:pt x="13106" y="174879"/>
                  </a:lnTo>
                  <a:lnTo>
                    <a:pt x="15354" y="175336"/>
                  </a:lnTo>
                  <a:lnTo>
                    <a:pt x="255066" y="175336"/>
                  </a:lnTo>
                  <a:lnTo>
                    <a:pt x="269963" y="162229"/>
                  </a:lnTo>
                  <a:lnTo>
                    <a:pt x="270408" y="159969"/>
                  </a:lnTo>
                  <a:lnTo>
                    <a:pt x="270408" y="155282"/>
                  </a:lnTo>
                  <a:close/>
                </a:path>
                <a:path w="577850" h="175894">
                  <a:moveTo>
                    <a:pt x="577570" y="85318"/>
                  </a:moveTo>
                  <a:lnTo>
                    <a:pt x="564476" y="70408"/>
                  </a:lnTo>
                  <a:lnTo>
                    <a:pt x="562229" y="69964"/>
                  </a:lnTo>
                  <a:lnTo>
                    <a:pt x="15354" y="69964"/>
                  </a:lnTo>
                  <a:lnTo>
                    <a:pt x="469" y="83058"/>
                  </a:lnTo>
                  <a:lnTo>
                    <a:pt x="25" y="85318"/>
                  </a:lnTo>
                  <a:lnTo>
                    <a:pt x="25" y="90017"/>
                  </a:lnTo>
                  <a:lnTo>
                    <a:pt x="13106" y="104927"/>
                  </a:lnTo>
                  <a:lnTo>
                    <a:pt x="15354" y="105371"/>
                  </a:lnTo>
                  <a:lnTo>
                    <a:pt x="562229" y="105371"/>
                  </a:lnTo>
                  <a:lnTo>
                    <a:pt x="577113" y="92278"/>
                  </a:lnTo>
                  <a:lnTo>
                    <a:pt x="577570" y="90017"/>
                  </a:lnTo>
                  <a:lnTo>
                    <a:pt x="577570" y="85318"/>
                  </a:lnTo>
                  <a:close/>
                </a:path>
                <a:path w="577850" h="175894">
                  <a:moveTo>
                    <a:pt x="577596" y="15367"/>
                  </a:moveTo>
                  <a:lnTo>
                    <a:pt x="564489" y="444"/>
                  </a:lnTo>
                  <a:lnTo>
                    <a:pt x="562229" y="0"/>
                  </a:lnTo>
                  <a:lnTo>
                    <a:pt x="15354" y="0"/>
                  </a:lnTo>
                  <a:lnTo>
                    <a:pt x="444" y="13093"/>
                  </a:lnTo>
                  <a:lnTo>
                    <a:pt x="0" y="15367"/>
                  </a:lnTo>
                  <a:lnTo>
                    <a:pt x="0" y="20066"/>
                  </a:lnTo>
                  <a:lnTo>
                    <a:pt x="13093" y="34975"/>
                  </a:lnTo>
                  <a:lnTo>
                    <a:pt x="15354" y="35420"/>
                  </a:lnTo>
                  <a:lnTo>
                    <a:pt x="562229" y="35420"/>
                  </a:lnTo>
                  <a:lnTo>
                    <a:pt x="577151" y="22326"/>
                  </a:lnTo>
                  <a:lnTo>
                    <a:pt x="577596" y="20066"/>
                  </a:lnTo>
                  <a:lnTo>
                    <a:pt x="577596" y="15367"/>
                  </a:lnTo>
                  <a:close/>
                </a:path>
              </a:pathLst>
            </a:custGeom>
            <a:solidFill>
              <a:srgbClr val="0073FF"/>
            </a:solidFill>
          </p:spPr>
          <p:txBody>
            <a:bodyPr wrap="square" lIns="0" tIns="0" rIns="0" bIns="0" rtlCol="0"/>
            <a:lstStyle/>
            <a:p/>
          </p:txBody>
        </p:sp>
        <p:pic>
          <p:nvPicPr>
            <p:cNvPr id="14" name="object 14"/>
            <p:cNvPicPr/>
            <p:nvPr/>
          </p:nvPicPr>
          <p:blipFill>
            <a:blip r:embed="rId4" cstate="print"/>
            <a:stretch>
              <a:fillRect/>
            </a:stretch>
          </p:blipFill>
          <p:spPr>
            <a:xfrm>
              <a:off x="8302330" y="3365735"/>
              <a:ext cx="73449" cy="164415"/>
            </a:xfrm>
            <a:prstGeom prst="rect">
              <a:avLst/>
            </a:prstGeom>
          </p:spPr>
        </p:pic>
        <p:sp>
          <p:nvSpPr>
            <p:cNvPr id="15" name="object 15"/>
            <p:cNvSpPr/>
            <p:nvPr/>
          </p:nvSpPr>
          <p:spPr>
            <a:xfrm>
              <a:off x="8192630" y="2868503"/>
              <a:ext cx="178435" cy="578485"/>
            </a:xfrm>
            <a:custGeom>
              <a:avLst/>
              <a:gdLst/>
              <a:ahLst/>
              <a:cxnLst/>
              <a:rect l="l" t="t" r="r" b="b"/>
              <a:pathLst>
                <a:path w="178434" h="578485">
                  <a:moveTo>
                    <a:pt x="178182" y="578278"/>
                  </a:moveTo>
                  <a:lnTo>
                    <a:pt x="122884" y="578278"/>
                  </a:lnTo>
                  <a:lnTo>
                    <a:pt x="114051" y="548817"/>
                  </a:lnTo>
                  <a:lnTo>
                    <a:pt x="93699" y="483308"/>
                  </a:lnTo>
                  <a:lnTo>
                    <a:pt x="71042" y="416070"/>
                  </a:lnTo>
                  <a:lnTo>
                    <a:pt x="55297" y="381417"/>
                  </a:lnTo>
                  <a:lnTo>
                    <a:pt x="51497" y="378191"/>
                  </a:lnTo>
                  <a:lnTo>
                    <a:pt x="48095" y="374623"/>
                  </a:lnTo>
                  <a:lnTo>
                    <a:pt x="38670" y="357322"/>
                  </a:lnTo>
                  <a:lnTo>
                    <a:pt x="36864" y="347582"/>
                  </a:lnTo>
                  <a:lnTo>
                    <a:pt x="37584" y="342055"/>
                  </a:lnTo>
                  <a:lnTo>
                    <a:pt x="38016" y="337969"/>
                  </a:lnTo>
                  <a:lnTo>
                    <a:pt x="35569" y="333307"/>
                  </a:lnTo>
                  <a:lnTo>
                    <a:pt x="27648" y="326050"/>
                  </a:lnTo>
                  <a:lnTo>
                    <a:pt x="20208" y="310286"/>
                  </a:lnTo>
                  <a:lnTo>
                    <a:pt x="18816" y="287601"/>
                  </a:lnTo>
                  <a:lnTo>
                    <a:pt x="20304" y="267223"/>
                  </a:lnTo>
                  <a:lnTo>
                    <a:pt x="21504" y="258379"/>
                  </a:lnTo>
                  <a:lnTo>
                    <a:pt x="0" y="203012"/>
                  </a:lnTo>
                  <a:lnTo>
                    <a:pt x="55297" y="0"/>
                  </a:lnTo>
                  <a:lnTo>
                    <a:pt x="86019" y="0"/>
                  </a:lnTo>
                  <a:lnTo>
                    <a:pt x="102531" y="15763"/>
                  </a:lnTo>
                  <a:lnTo>
                    <a:pt x="113235" y="32441"/>
                  </a:lnTo>
                  <a:lnTo>
                    <a:pt x="116739" y="52290"/>
                  </a:lnTo>
                  <a:lnTo>
                    <a:pt x="116759" y="63389"/>
                  </a:lnTo>
                  <a:lnTo>
                    <a:pt x="118176" y="81868"/>
                  </a:lnTo>
                  <a:lnTo>
                    <a:pt x="120724" y="106264"/>
                  </a:lnTo>
                  <a:lnTo>
                    <a:pt x="124135" y="135113"/>
                  </a:lnTo>
                  <a:lnTo>
                    <a:pt x="128144" y="166953"/>
                  </a:lnTo>
                  <a:lnTo>
                    <a:pt x="141089" y="265784"/>
                  </a:lnTo>
                  <a:lnTo>
                    <a:pt x="144820" y="294954"/>
                  </a:lnTo>
                  <a:lnTo>
                    <a:pt x="147816" y="319799"/>
                  </a:lnTo>
                  <a:lnTo>
                    <a:pt x="149809" y="338854"/>
                  </a:lnTo>
                  <a:lnTo>
                    <a:pt x="150533" y="350658"/>
                  </a:lnTo>
                  <a:lnTo>
                    <a:pt x="152453" y="370171"/>
                  </a:lnTo>
                  <a:lnTo>
                    <a:pt x="156677" y="384493"/>
                  </a:lnTo>
                  <a:lnTo>
                    <a:pt x="160901" y="396509"/>
                  </a:lnTo>
                  <a:lnTo>
                    <a:pt x="162822" y="409101"/>
                  </a:lnTo>
                  <a:lnTo>
                    <a:pt x="161958" y="421837"/>
                  </a:lnTo>
                  <a:lnTo>
                    <a:pt x="160517" y="432555"/>
                  </a:lnTo>
                  <a:lnTo>
                    <a:pt x="160229" y="441543"/>
                  </a:lnTo>
                  <a:lnTo>
                    <a:pt x="162822" y="449088"/>
                  </a:lnTo>
                  <a:lnTo>
                    <a:pt x="168245" y="463411"/>
                  </a:lnTo>
                  <a:lnTo>
                    <a:pt x="173958" y="487538"/>
                  </a:lnTo>
                  <a:lnTo>
                    <a:pt x="177942" y="513972"/>
                  </a:lnTo>
                  <a:lnTo>
                    <a:pt x="178182" y="535215"/>
                  </a:lnTo>
                  <a:lnTo>
                    <a:pt x="177173" y="545981"/>
                  </a:lnTo>
                  <a:lnTo>
                    <a:pt x="176837" y="556747"/>
                  </a:lnTo>
                  <a:lnTo>
                    <a:pt x="177173" y="567513"/>
                  </a:lnTo>
                  <a:lnTo>
                    <a:pt x="178182" y="578278"/>
                  </a:lnTo>
                  <a:close/>
                </a:path>
              </a:pathLst>
            </a:custGeom>
            <a:solidFill>
              <a:srgbClr val="E6E7E7"/>
            </a:solidFill>
          </p:spPr>
          <p:txBody>
            <a:bodyPr wrap="square" lIns="0" tIns="0" rIns="0" bIns="0" rtlCol="0"/>
            <a:lstStyle/>
            <a:p/>
          </p:txBody>
        </p:sp>
        <p:sp>
          <p:nvSpPr>
            <p:cNvPr id="16" name="object 16"/>
            <p:cNvSpPr/>
            <p:nvPr/>
          </p:nvSpPr>
          <p:spPr>
            <a:xfrm>
              <a:off x="8011405" y="3172641"/>
              <a:ext cx="327660" cy="245110"/>
            </a:xfrm>
            <a:custGeom>
              <a:avLst/>
              <a:gdLst/>
              <a:ahLst/>
              <a:cxnLst/>
              <a:rect l="l" t="t" r="r" b="b"/>
              <a:pathLst>
                <a:path w="327659" h="245110">
                  <a:moveTo>
                    <a:pt x="0" y="244696"/>
                  </a:moveTo>
                  <a:lnTo>
                    <a:pt x="51111" y="16313"/>
                  </a:lnTo>
                  <a:lnTo>
                    <a:pt x="238470" y="0"/>
                  </a:lnTo>
                  <a:lnTo>
                    <a:pt x="327531" y="224295"/>
                  </a:lnTo>
                  <a:lnTo>
                    <a:pt x="0" y="244696"/>
                  </a:lnTo>
                  <a:close/>
                </a:path>
              </a:pathLst>
            </a:custGeom>
            <a:solidFill>
              <a:srgbClr val="9D616A"/>
            </a:solidFill>
          </p:spPr>
          <p:txBody>
            <a:bodyPr wrap="square" lIns="0" tIns="0" rIns="0" bIns="0" rtlCol="0"/>
            <a:lstStyle/>
            <a:p/>
          </p:txBody>
        </p:sp>
        <p:sp>
          <p:nvSpPr>
            <p:cNvPr id="17" name="object 17"/>
            <p:cNvSpPr/>
            <p:nvPr/>
          </p:nvSpPr>
          <p:spPr>
            <a:xfrm>
              <a:off x="8422178" y="3834286"/>
              <a:ext cx="365760" cy="483234"/>
            </a:xfrm>
            <a:custGeom>
              <a:avLst/>
              <a:gdLst/>
              <a:ahLst/>
              <a:cxnLst/>
              <a:rect l="l" t="t" r="r" b="b"/>
              <a:pathLst>
                <a:path w="365759" h="483235">
                  <a:moveTo>
                    <a:pt x="114103" y="482981"/>
                  </a:moveTo>
                  <a:lnTo>
                    <a:pt x="64444" y="482981"/>
                  </a:lnTo>
                  <a:lnTo>
                    <a:pt x="60441" y="473846"/>
                  </a:lnTo>
                  <a:lnTo>
                    <a:pt x="58349" y="482981"/>
                  </a:lnTo>
                  <a:lnTo>
                    <a:pt x="33971" y="482981"/>
                  </a:lnTo>
                  <a:lnTo>
                    <a:pt x="29968" y="477275"/>
                  </a:lnTo>
                  <a:lnTo>
                    <a:pt x="16487" y="455830"/>
                  </a:lnTo>
                  <a:lnTo>
                    <a:pt x="7140" y="437123"/>
                  </a:lnTo>
                  <a:lnTo>
                    <a:pt x="6419" y="435318"/>
                  </a:lnTo>
                  <a:lnTo>
                    <a:pt x="8041" y="433549"/>
                  </a:lnTo>
                  <a:lnTo>
                    <a:pt x="1299" y="404012"/>
                  </a:lnTo>
                  <a:lnTo>
                    <a:pt x="14857" y="401774"/>
                  </a:lnTo>
                  <a:lnTo>
                    <a:pt x="0" y="355880"/>
                  </a:lnTo>
                  <a:lnTo>
                    <a:pt x="1154" y="352486"/>
                  </a:lnTo>
                  <a:lnTo>
                    <a:pt x="19239" y="322760"/>
                  </a:lnTo>
                  <a:lnTo>
                    <a:pt x="44356" y="300635"/>
                  </a:lnTo>
                  <a:lnTo>
                    <a:pt x="74763" y="281746"/>
                  </a:lnTo>
                  <a:lnTo>
                    <a:pt x="106169" y="264563"/>
                  </a:lnTo>
                  <a:lnTo>
                    <a:pt x="113335" y="260473"/>
                  </a:lnTo>
                  <a:lnTo>
                    <a:pt x="151780" y="235658"/>
                  </a:lnTo>
                  <a:lnTo>
                    <a:pt x="190501" y="205042"/>
                  </a:lnTo>
                  <a:lnTo>
                    <a:pt x="229074" y="167721"/>
                  </a:lnTo>
                  <a:lnTo>
                    <a:pt x="263353" y="126611"/>
                  </a:lnTo>
                  <a:lnTo>
                    <a:pt x="294454" y="79943"/>
                  </a:lnTo>
                  <a:lnTo>
                    <a:pt x="314862" y="41609"/>
                  </a:lnTo>
                  <a:lnTo>
                    <a:pt x="331131" y="3610"/>
                  </a:lnTo>
                  <a:lnTo>
                    <a:pt x="332464" y="0"/>
                  </a:lnTo>
                  <a:lnTo>
                    <a:pt x="335206" y="4777"/>
                  </a:lnTo>
                  <a:lnTo>
                    <a:pt x="353935" y="48266"/>
                  </a:lnTo>
                  <a:lnTo>
                    <a:pt x="363885" y="94333"/>
                  </a:lnTo>
                  <a:lnTo>
                    <a:pt x="365754" y="117969"/>
                  </a:lnTo>
                  <a:lnTo>
                    <a:pt x="365653" y="141806"/>
                  </a:lnTo>
                  <a:lnTo>
                    <a:pt x="359843" y="189490"/>
                  </a:lnTo>
                  <a:lnTo>
                    <a:pt x="345945" y="239226"/>
                  </a:lnTo>
                  <a:lnTo>
                    <a:pt x="323387" y="288929"/>
                  </a:lnTo>
                  <a:lnTo>
                    <a:pt x="295097" y="332408"/>
                  </a:lnTo>
                  <a:lnTo>
                    <a:pt x="263774" y="369588"/>
                  </a:lnTo>
                  <a:lnTo>
                    <a:pt x="228734" y="403326"/>
                  </a:lnTo>
                  <a:lnTo>
                    <a:pt x="190599" y="433893"/>
                  </a:lnTo>
                  <a:lnTo>
                    <a:pt x="149994" y="461558"/>
                  </a:lnTo>
                  <a:lnTo>
                    <a:pt x="128961" y="474387"/>
                  </a:lnTo>
                  <a:lnTo>
                    <a:pt x="114103" y="482981"/>
                  </a:lnTo>
                  <a:close/>
                </a:path>
              </a:pathLst>
            </a:custGeom>
            <a:solidFill>
              <a:srgbClr val="F0F0F0"/>
            </a:solidFill>
          </p:spPr>
          <p:txBody>
            <a:bodyPr wrap="square" lIns="0" tIns="0" rIns="0" bIns="0" rtlCol="0"/>
            <a:lstStyle/>
            <a:p/>
          </p:txBody>
        </p:sp>
        <p:sp>
          <p:nvSpPr>
            <p:cNvPr id="18" name="object 18"/>
            <p:cNvSpPr/>
            <p:nvPr/>
          </p:nvSpPr>
          <p:spPr>
            <a:xfrm>
              <a:off x="8484892" y="3831398"/>
              <a:ext cx="273050" cy="486409"/>
            </a:xfrm>
            <a:custGeom>
              <a:avLst/>
              <a:gdLst/>
              <a:ahLst/>
              <a:cxnLst/>
              <a:rect l="l" t="t" r="r" b="b"/>
              <a:pathLst>
                <a:path w="273050" h="486410">
                  <a:moveTo>
                    <a:pt x="4399" y="485870"/>
                  </a:moveTo>
                  <a:lnTo>
                    <a:pt x="1729" y="485870"/>
                  </a:lnTo>
                  <a:lnTo>
                    <a:pt x="0" y="481863"/>
                  </a:lnTo>
                  <a:lnTo>
                    <a:pt x="468" y="477277"/>
                  </a:lnTo>
                  <a:lnTo>
                    <a:pt x="976" y="467342"/>
                  </a:lnTo>
                  <a:lnTo>
                    <a:pt x="1199" y="457404"/>
                  </a:lnTo>
                  <a:lnTo>
                    <a:pt x="1138" y="447464"/>
                  </a:lnTo>
                  <a:lnTo>
                    <a:pt x="793" y="437522"/>
                  </a:lnTo>
                  <a:lnTo>
                    <a:pt x="622" y="428562"/>
                  </a:lnTo>
                  <a:lnTo>
                    <a:pt x="4666" y="383074"/>
                  </a:lnTo>
                  <a:lnTo>
                    <a:pt x="23215" y="346912"/>
                  </a:lnTo>
                  <a:lnTo>
                    <a:pt x="57961" y="327970"/>
                  </a:lnTo>
                  <a:lnTo>
                    <a:pt x="89612" y="323701"/>
                  </a:lnTo>
                  <a:lnTo>
                    <a:pt x="101372" y="322373"/>
                  </a:lnTo>
                  <a:lnTo>
                    <a:pt x="151284" y="302296"/>
                  </a:lnTo>
                  <a:lnTo>
                    <a:pt x="190881" y="259256"/>
                  </a:lnTo>
                  <a:lnTo>
                    <a:pt x="221252" y="208346"/>
                  </a:lnTo>
                  <a:lnTo>
                    <a:pt x="242201" y="159598"/>
                  </a:lnTo>
                  <a:lnTo>
                    <a:pt x="257021" y="108432"/>
                  </a:lnTo>
                  <a:lnTo>
                    <a:pt x="265508" y="56269"/>
                  </a:lnTo>
                  <a:lnTo>
                    <a:pt x="267695" y="6788"/>
                  </a:lnTo>
                  <a:lnTo>
                    <a:pt x="267551" y="686"/>
                  </a:lnTo>
                  <a:lnTo>
                    <a:pt x="272347" y="0"/>
                  </a:lnTo>
                  <a:lnTo>
                    <a:pt x="272491" y="6138"/>
                  </a:lnTo>
                  <a:lnTo>
                    <a:pt x="272455" y="7654"/>
                  </a:lnTo>
                  <a:lnTo>
                    <a:pt x="272042" y="32774"/>
                  </a:lnTo>
                  <a:lnTo>
                    <a:pt x="266867" y="82495"/>
                  </a:lnTo>
                  <a:lnTo>
                    <a:pt x="256674" y="129393"/>
                  </a:lnTo>
                  <a:lnTo>
                    <a:pt x="242459" y="172433"/>
                  </a:lnTo>
                  <a:lnTo>
                    <a:pt x="224193" y="213235"/>
                  </a:lnTo>
                  <a:lnTo>
                    <a:pt x="201033" y="253020"/>
                  </a:lnTo>
                  <a:lnTo>
                    <a:pt x="160765" y="300752"/>
                  </a:lnTo>
                  <a:lnTo>
                    <a:pt x="117437" y="324081"/>
                  </a:lnTo>
                  <a:lnTo>
                    <a:pt x="79027" y="329608"/>
                  </a:lnTo>
                  <a:lnTo>
                    <a:pt x="69970" y="330698"/>
                  </a:lnTo>
                  <a:lnTo>
                    <a:pt x="30879" y="346181"/>
                  </a:lnTo>
                  <a:lnTo>
                    <a:pt x="7717" y="391989"/>
                  </a:lnTo>
                  <a:lnTo>
                    <a:pt x="5580" y="415831"/>
                  </a:lnTo>
                  <a:lnTo>
                    <a:pt x="5656" y="436371"/>
                  </a:lnTo>
                  <a:lnTo>
                    <a:pt x="6051" y="456917"/>
                  </a:lnTo>
                  <a:lnTo>
                    <a:pt x="5372" y="477277"/>
                  </a:lnTo>
                  <a:lnTo>
                    <a:pt x="4795" y="483018"/>
                  </a:lnTo>
                  <a:lnTo>
                    <a:pt x="4399" y="485870"/>
                  </a:lnTo>
                  <a:close/>
                </a:path>
              </a:pathLst>
            </a:custGeom>
            <a:solidFill>
              <a:srgbClr val="FFFFFF"/>
            </a:solidFill>
          </p:spPr>
          <p:txBody>
            <a:bodyPr wrap="square" lIns="0" tIns="0" rIns="0" bIns="0" rtlCol="0"/>
            <a:lstStyle/>
            <a:p/>
          </p:txBody>
        </p:sp>
        <p:pic>
          <p:nvPicPr>
            <p:cNvPr id="19" name="object 19"/>
            <p:cNvPicPr/>
            <p:nvPr/>
          </p:nvPicPr>
          <p:blipFill>
            <a:blip r:embed="rId5" cstate="print"/>
            <a:stretch>
              <a:fillRect/>
            </a:stretch>
          </p:blipFill>
          <p:spPr>
            <a:xfrm>
              <a:off x="8691080" y="4042452"/>
              <a:ext cx="86434" cy="32219"/>
            </a:xfrm>
            <a:prstGeom prst="rect">
              <a:avLst/>
            </a:prstGeom>
          </p:spPr>
        </p:pic>
        <p:sp>
          <p:nvSpPr>
            <p:cNvPr id="20" name="object 20"/>
            <p:cNvSpPr/>
            <p:nvPr/>
          </p:nvSpPr>
          <p:spPr>
            <a:xfrm>
              <a:off x="8581555" y="3908500"/>
              <a:ext cx="164465" cy="250825"/>
            </a:xfrm>
            <a:custGeom>
              <a:avLst/>
              <a:gdLst/>
              <a:ahLst/>
              <a:cxnLst/>
              <a:rect l="l" t="t" r="r" b="b"/>
              <a:pathLst>
                <a:path w="164465" h="250825">
                  <a:moveTo>
                    <a:pt x="16941" y="151536"/>
                  </a:moveTo>
                  <a:lnTo>
                    <a:pt x="3365" y="175564"/>
                  </a:lnTo>
                  <a:lnTo>
                    <a:pt x="0" y="199631"/>
                  </a:lnTo>
                  <a:lnTo>
                    <a:pt x="0" y="211848"/>
                  </a:lnTo>
                  <a:lnTo>
                    <a:pt x="1117" y="223901"/>
                  </a:lnTo>
                  <a:lnTo>
                    <a:pt x="3365" y="235800"/>
                  </a:lnTo>
                  <a:lnTo>
                    <a:pt x="6756" y="247535"/>
                  </a:lnTo>
                  <a:lnTo>
                    <a:pt x="7759" y="250507"/>
                  </a:lnTo>
                  <a:lnTo>
                    <a:pt x="12217" y="248615"/>
                  </a:lnTo>
                  <a:lnTo>
                    <a:pt x="11214" y="245668"/>
                  </a:lnTo>
                  <a:lnTo>
                    <a:pt x="8001" y="234378"/>
                  </a:lnTo>
                  <a:lnTo>
                    <a:pt x="5867" y="222935"/>
                  </a:lnTo>
                  <a:lnTo>
                    <a:pt x="4800" y="211353"/>
                  </a:lnTo>
                  <a:lnTo>
                    <a:pt x="4838" y="199605"/>
                  </a:lnTo>
                  <a:lnTo>
                    <a:pt x="5943" y="187921"/>
                  </a:lnTo>
                  <a:lnTo>
                    <a:pt x="8115" y="176491"/>
                  </a:lnTo>
                  <a:lnTo>
                    <a:pt x="11353" y="165315"/>
                  </a:lnTo>
                  <a:lnTo>
                    <a:pt x="15659" y="154393"/>
                  </a:lnTo>
                  <a:lnTo>
                    <a:pt x="16941" y="151536"/>
                  </a:lnTo>
                  <a:close/>
                </a:path>
                <a:path w="164465" h="250825">
                  <a:moveTo>
                    <a:pt x="164363" y="29565"/>
                  </a:moveTo>
                  <a:lnTo>
                    <a:pt x="158445" y="25552"/>
                  </a:lnTo>
                  <a:lnTo>
                    <a:pt x="154393" y="23596"/>
                  </a:lnTo>
                  <a:lnTo>
                    <a:pt x="139153" y="7226"/>
                  </a:lnTo>
                  <a:lnTo>
                    <a:pt x="136499" y="0"/>
                  </a:lnTo>
                  <a:lnTo>
                    <a:pt x="132029" y="1892"/>
                  </a:lnTo>
                  <a:lnTo>
                    <a:pt x="143662" y="21653"/>
                  </a:lnTo>
                  <a:lnTo>
                    <a:pt x="161569" y="31737"/>
                  </a:lnTo>
                  <a:lnTo>
                    <a:pt x="162179" y="31724"/>
                  </a:lnTo>
                  <a:lnTo>
                    <a:pt x="163398" y="31216"/>
                  </a:lnTo>
                  <a:lnTo>
                    <a:pt x="163842" y="30784"/>
                  </a:lnTo>
                  <a:lnTo>
                    <a:pt x="164363" y="29565"/>
                  </a:lnTo>
                  <a:close/>
                </a:path>
              </a:pathLst>
            </a:custGeom>
            <a:solidFill>
              <a:srgbClr val="FFFFFF"/>
            </a:solidFill>
          </p:spPr>
          <p:txBody>
            <a:bodyPr wrap="square" lIns="0" tIns="0" rIns="0" bIns="0" rtlCol="0"/>
            <a:lstStyle/>
            <a:p/>
          </p:txBody>
        </p:sp>
        <p:sp>
          <p:nvSpPr>
            <p:cNvPr id="21" name="object 21"/>
            <p:cNvSpPr/>
            <p:nvPr/>
          </p:nvSpPr>
          <p:spPr>
            <a:xfrm>
              <a:off x="8367038" y="3775900"/>
              <a:ext cx="189865" cy="541655"/>
            </a:xfrm>
            <a:custGeom>
              <a:avLst/>
              <a:gdLst/>
              <a:ahLst/>
              <a:cxnLst/>
              <a:rect l="l" t="t" r="r" b="b"/>
              <a:pathLst>
                <a:path w="189865" h="541654">
                  <a:moveTo>
                    <a:pt x="124922" y="541368"/>
                  </a:moveTo>
                  <a:lnTo>
                    <a:pt x="119584" y="541368"/>
                  </a:lnTo>
                  <a:lnTo>
                    <a:pt x="115581" y="532233"/>
                  </a:lnTo>
                  <a:lnTo>
                    <a:pt x="113489" y="541368"/>
                  </a:lnTo>
                  <a:lnTo>
                    <a:pt x="61919" y="541368"/>
                  </a:lnTo>
                  <a:lnTo>
                    <a:pt x="37289" y="520245"/>
                  </a:lnTo>
                  <a:lnTo>
                    <a:pt x="63181" y="491936"/>
                  </a:lnTo>
                  <a:lnTo>
                    <a:pt x="56439" y="462400"/>
                  </a:lnTo>
                  <a:lnTo>
                    <a:pt x="69998" y="460161"/>
                  </a:lnTo>
                  <a:lnTo>
                    <a:pt x="36062" y="355375"/>
                  </a:lnTo>
                  <a:lnTo>
                    <a:pt x="5048" y="361189"/>
                  </a:lnTo>
                  <a:lnTo>
                    <a:pt x="0" y="343496"/>
                  </a:lnTo>
                  <a:lnTo>
                    <a:pt x="23296" y="276516"/>
                  </a:lnTo>
                  <a:lnTo>
                    <a:pt x="34598" y="223465"/>
                  </a:lnTo>
                  <a:lnTo>
                    <a:pt x="40172" y="169971"/>
                  </a:lnTo>
                  <a:lnTo>
                    <a:pt x="40811" y="143057"/>
                  </a:lnTo>
                  <a:lnTo>
                    <a:pt x="40017" y="116033"/>
                  </a:lnTo>
                  <a:lnTo>
                    <a:pt x="34320" y="63220"/>
                  </a:lnTo>
                  <a:lnTo>
                    <a:pt x="26530" y="24693"/>
                  </a:lnTo>
                  <a:lnTo>
                    <a:pt x="19833" y="0"/>
                  </a:lnTo>
                  <a:lnTo>
                    <a:pt x="27514" y="3321"/>
                  </a:lnTo>
                  <a:lnTo>
                    <a:pt x="75749" y="32945"/>
                  </a:lnTo>
                  <a:lnTo>
                    <a:pt x="112385" y="68230"/>
                  </a:lnTo>
                  <a:lnTo>
                    <a:pt x="142305" y="110048"/>
                  </a:lnTo>
                  <a:lnTo>
                    <a:pt x="165420" y="157250"/>
                  </a:lnTo>
                  <a:lnTo>
                    <a:pt x="181468" y="209444"/>
                  </a:lnTo>
                  <a:lnTo>
                    <a:pt x="189114" y="263516"/>
                  </a:lnTo>
                  <a:lnTo>
                    <a:pt x="189871" y="284688"/>
                  </a:lnTo>
                  <a:lnTo>
                    <a:pt x="189844" y="295279"/>
                  </a:lnTo>
                  <a:lnTo>
                    <a:pt x="186299" y="344452"/>
                  </a:lnTo>
                  <a:lnTo>
                    <a:pt x="179629" y="384370"/>
                  </a:lnTo>
                  <a:lnTo>
                    <a:pt x="166759" y="434211"/>
                  </a:lnTo>
                  <a:lnTo>
                    <a:pt x="151351" y="479602"/>
                  </a:lnTo>
                  <a:lnTo>
                    <a:pt x="132412" y="525117"/>
                  </a:lnTo>
                  <a:lnTo>
                    <a:pt x="126292" y="538516"/>
                  </a:lnTo>
                  <a:lnTo>
                    <a:pt x="124922" y="541368"/>
                  </a:lnTo>
                  <a:close/>
                </a:path>
              </a:pathLst>
            </a:custGeom>
            <a:solidFill>
              <a:srgbClr val="F0F0F0"/>
            </a:solidFill>
          </p:spPr>
          <p:txBody>
            <a:bodyPr wrap="square" lIns="0" tIns="0" rIns="0" bIns="0" rtlCol="0"/>
            <a:lstStyle/>
            <a:p/>
          </p:txBody>
        </p:sp>
        <p:pic>
          <p:nvPicPr>
            <p:cNvPr id="22" name="object 22"/>
            <p:cNvPicPr/>
            <p:nvPr/>
          </p:nvPicPr>
          <p:blipFill>
            <a:blip r:embed="rId6" cstate="print"/>
            <a:stretch>
              <a:fillRect/>
            </a:stretch>
          </p:blipFill>
          <p:spPr>
            <a:xfrm>
              <a:off x="8424739" y="4270148"/>
              <a:ext cx="38263" cy="47120"/>
            </a:xfrm>
            <a:prstGeom prst="rect">
              <a:avLst/>
            </a:prstGeom>
          </p:spPr>
        </p:pic>
        <p:sp>
          <p:nvSpPr>
            <p:cNvPr id="23" name="object 23"/>
            <p:cNvSpPr/>
            <p:nvPr/>
          </p:nvSpPr>
          <p:spPr>
            <a:xfrm>
              <a:off x="8383765" y="3772032"/>
              <a:ext cx="99695" cy="396875"/>
            </a:xfrm>
            <a:custGeom>
              <a:avLst/>
              <a:gdLst/>
              <a:ahLst/>
              <a:cxnLst/>
              <a:rect l="l" t="t" r="r" b="b"/>
              <a:pathLst>
                <a:path w="99695" h="396875">
                  <a:moveTo>
                    <a:pt x="31373" y="396431"/>
                  </a:moveTo>
                  <a:lnTo>
                    <a:pt x="29606" y="390978"/>
                  </a:lnTo>
                  <a:lnTo>
                    <a:pt x="36525" y="383426"/>
                  </a:lnTo>
                  <a:lnTo>
                    <a:pt x="43897" y="376277"/>
                  </a:lnTo>
                  <a:lnTo>
                    <a:pt x="51444" y="369311"/>
                  </a:lnTo>
                  <a:lnTo>
                    <a:pt x="58890" y="362308"/>
                  </a:lnTo>
                  <a:lnTo>
                    <a:pt x="72392" y="346942"/>
                  </a:lnTo>
                  <a:lnTo>
                    <a:pt x="82494" y="330274"/>
                  </a:lnTo>
                  <a:lnTo>
                    <a:pt x="91693" y="299975"/>
                  </a:lnTo>
                  <a:lnTo>
                    <a:pt x="94560" y="270872"/>
                  </a:lnTo>
                  <a:lnTo>
                    <a:pt x="94268" y="256150"/>
                  </a:lnTo>
                  <a:lnTo>
                    <a:pt x="87910" y="197316"/>
                  </a:lnTo>
                  <a:lnTo>
                    <a:pt x="75311" y="145686"/>
                  </a:lnTo>
                  <a:lnTo>
                    <a:pt x="55680" y="94350"/>
                  </a:lnTo>
                  <a:lnTo>
                    <a:pt x="24666" y="37804"/>
                  </a:lnTo>
                  <a:lnTo>
                    <a:pt x="0" y="3429"/>
                  </a:lnTo>
                  <a:lnTo>
                    <a:pt x="3425" y="0"/>
                  </a:lnTo>
                  <a:lnTo>
                    <a:pt x="41835" y="56770"/>
                  </a:lnTo>
                  <a:lnTo>
                    <a:pt x="66647" y="107647"/>
                  </a:lnTo>
                  <a:lnTo>
                    <a:pt x="83243" y="155694"/>
                  </a:lnTo>
                  <a:lnTo>
                    <a:pt x="93197" y="199276"/>
                  </a:lnTo>
                  <a:lnTo>
                    <a:pt x="98634" y="245019"/>
                  </a:lnTo>
                  <a:lnTo>
                    <a:pt x="99280" y="263806"/>
                  </a:lnTo>
                  <a:lnTo>
                    <a:pt x="99148" y="278503"/>
                  </a:lnTo>
                  <a:lnTo>
                    <a:pt x="89219" y="327247"/>
                  </a:lnTo>
                  <a:lnTo>
                    <a:pt x="65155" y="362891"/>
                  </a:lnTo>
                  <a:lnTo>
                    <a:pt x="45484" y="381382"/>
                  </a:lnTo>
                  <a:lnTo>
                    <a:pt x="38134" y="388669"/>
                  </a:lnTo>
                  <a:lnTo>
                    <a:pt x="31373" y="396431"/>
                  </a:lnTo>
                  <a:close/>
                </a:path>
              </a:pathLst>
            </a:custGeom>
            <a:solidFill>
              <a:srgbClr val="FFFFFF"/>
            </a:solidFill>
          </p:spPr>
          <p:txBody>
            <a:bodyPr wrap="square" lIns="0" tIns="0" rIns="0" bIns="0" rtlCol="0"/>
            <a:lstStyle/>
            <a:p/>
          </p:txBody>
        </p:sp>
        <p:pic>
          <p:nvPicPr>
            <p:cNvPr id="24" name="object 24"/>
            <p:cNvPicPr/>
            <p:nvPr/>
          </p:nvPicPr>
          <p:blipFill>
            <a:blip r:embed="rId7" cstate="print"/>
            <a:stretch>
              <a:fillRect/>
            </a:stretch>
          </p:blipFill>
          <p:spPr>
            <a:xfrm>
              <a:off x="8474247" y="3931445"/>
              <a:ext cx="57944" cy="67861"/>
            </a:xfrm>
            <a:prstGeom prst="rect">
              <a:avLst/>
            </a:prstGeom>
          </p:spPr>
        </p:pic>
        <p:pic>
          <p:nvPicPr>
            <p:cNvPr id="25" name="object 25"/>
            <p:cNvPicPr/>
            <p:nvPr/>
          </p:nvPicPr>
          <p:blipFill>
            <a:blip r:embed="rId8" cstate="print"/>
            <a:stretch>
              <a:fillRect/>
            </a:stretch>
          </p:blipFill>
          <p:spPr>
            <a:xfrm>
              <a:off x="8393251" y="4050284"/>
              <a:ext cx="59295" cy="84551"/>
            </a:xfrm>
            <a:prstGeom prst="rect">
              <a:avLst/>
            </a:prstGeom>
          </p:spPr>
        </p:pic>
        <p:sp>
          <p:nvSpPr>
            <p:cNvPr id="26" name="object 26"/>
            <p:cNvSpPr/>
            <p:nvPr/>
          </p:nvSpPr>
          <p:spPr>
            <a:xfrm>
              <a:off x="8399846" y="3857209"/>
              <a:ext cx="43180" cy="13335"/>
            </a:xfrm>
            <a:custGeom>
              <a:avLst/>
              <a:gdLst/>
              <a:ahLst/>
              <a:cxnLst/>
              <a:rect l="l" t="t" r="r" b="b"/>
              <a:pathLst>
                <a:path w="43179" h="13335">
                  <a:moveTo>
                    <a:pt x="26221" y="13257"/>
                  </a:moveTo>
                  <a:lnTo>
                    <a:pt x="6873" y="8600"/>
                  </a:lnTo>
                  <a:lnTo>
                    <a:pt x="0" y="4202"/>
                  </a:lnTo>
                  <a:lnTo>
                    <a:pt x="2427" y="0"/>
                  </a:lnTo>
                  <a:lnTo>
                    <a:pt x="4987" y="1791"/>
                  </a:lnTo>
                  <a:lnTo>
                    <a:pt x="8898" y="4176"/>
                  </a:lnTo>
                  <a:lnTo>
                    <a:pt x="13009" y="6029"/>
                  </a:lnTo>
                  <a:lnTo>
                    <a:pt x="17321" y="7350"/>
                  </a:lnTo>
                  <a:lnTo>
                    <a:pt x="21831" y="8138"/>
                  </a:lnTo>
                  <a:lnTo>
                    <a:pt x="26404" y="8380"/>
                  </a:lnTo>
                  <a:lnTo>
                    <a:pt x="30901" y="8057"/>
                  </a:lnTo>
                  <a:lnTo>
                    <a:pt x="35321" y="7172"/>
                  </a:lnTo>
                  <a:lnTo>
                    <a:pt x="39666" y="5724"/>
                  </a:lnTo>
                  <a:lnTo>
                    <a:pt x="40313" y="5557"/>
                  </a:lnTo>
                  <a:lnTo>
                    <a:pt x="40925" y="5642"/>
                  </a:lnTo>
                  <a:lnTo>
                    <a:pt x="42078" y="6317"/>
                  </a:lnTo>
                  <a:lnTo>
                    <a:pt x="42453" y="6808"/>
                  </a:lnTo>
                  <a:lnTo>
                    <a:pt x="42773" y="8099"/>
                  </a:lnTo>
                  <a:lnTo>
                    <a:pt x="42680" y="8707"/>
                  </a:lnTo>
                  <a:lnTo>
                    <a:pt x="42013" y="9849"/>
                  </a:lnTo>
                  <a:lnTo>
                    <a:pt x="41531" y="10229"/>
                  </a:lnTo>
                  <a:lnTo>
                    <a:pt x="36085" y="11978"/>
                  </a:lnTo>
                  <a:lnTo>
                    <a:pt x="31192" y="12924"/>
                  </a:lnTo>
                  <a:lnTo>
                    <a:pt x="26221" y="13257"/>
                  </a:lnTo>
                  <a:close/>
                </a:path>
              </a:pathLst>
            </a:custGeom>
            <a:solidFill>
              <a:srgbClr val="FFFFFF"/>
            </a:solidFill>
          </p:spPr>
          <p:txBody>
            <a:bodyPr wrap="square" lIns="0" tIns="0" rIns="0" bIns="0" rtlCol="0"/>
            <a:lstStyle/>
            <a:p/>
          </p:txBody>
        </p:sp>
        <p:pic>
          <p:nvPicPr>
            <p:cNvPr id="27" name="object 27"/>
            <p:cNvPicPr/>
            <p:nvPr/>
          </p:nvPicPr>
          <p:blipFill>
            <a:blip r:embed="rId9" cstate="print"/>
            <a:stretch>
              <a:fillRect/>
            </a:stretch>
          </p:blipFill>
          <p:spPr>
            <a:xfrm>
              <a:off x="8009031" y="4100933"/>
              <a:ext cx="127819" cy="212038"/>
            </a:xfrm>
            <a:prstGeom prst="rect">
              <a:avLst/>
            </a:prstGeom>
          </p:spPr>
        </p:pic>
        <p:pic>
          <p:nvPicPr>
            <p:cNvPr id="28" name="object 28"/>
            <p:cNvPicPr/>
            <p:nvPr/>
          </p:nvPicPr>
          <p:blipFill>
            <a:blip r:embed="rId10" cstate="print"/>
            <a:stretch>
              <a:fillRect/>
            </a:stretch>
          </p:blipFill>
          <p:spPr>
            <a:xfrm>
              <a:off x="8370389" y="4085837"/>
              <a:ext cx="128559" cy="227501"/>
            </a:xfrm>
            <a:prstGeom prst="rect">
              <a:avLst/>
            </a:prstGeom>
          </p:spPr>
        </p:pic>
        <p:sp>
          <p:nvSpPr>
            <p:cNvPr id="29" name="object 29"/>
            <p:cNvSpPr/>
            <p:nvPr/>
          </p:nvSpPr>
          <p:spPr>
            <a:xfrm>
              <a:off x="7704524" y="4308671"/>
              <a:ext cx="1019810" cy="8890"/>
            </a:xfrm>
            <a:custGeom>
              <a:avLst/>
              <a:gdLst/>
              <a:ahLst/>
              <a:cxnLst/>
              <a:rect l="l" t="t" r="r" b="b"/>
              <a:pathLst>
                <a:path w="1019809" h="8889">
                  <a:moveTo>
                    <a:pt x="1016288" y="8600"/>
                  </a:moveTo>
                  <a:lnTo>
                    <a:pt x="3105" y="8597"/>
                  </a:lnTo>
                  <a:lnTo>
                    <a:pt x="2094" y="8177"/>
                  </a:lnTo>
                  <a:lnTo>
                    <a:pt x="418" y="6499"/>
                  </a:lnTo>
                  <a:lnTo>
                    <a:pt x="0" y="5486"/>
                  </a:lnTo>
                  <a:lnTo>
                    <a:pt x="0" y="3113"/>
                  </a:lnTo>
                  <a:lnTo>
                    <a:pt x="418" y="2100"/>
                  </a:lnTo>
                  <a:lnTo>
                    <a:pt x="2094" y="422"/>
                  </a:lnTo>
                  <a:lnTo>
                    <a:pt x="3105" y="3"/>
                  </a:lnTo>
                  <a:lnTo>
                    <a:pt x="1016289" y="0"/>
                  </a:lnTo>
                  <a:lnTo>
                    <a:pt x="1017302" y="417"/>
                  </a:lnTo>
                  <a:lnTo>
                    <a:pt x="1018980" y="2098"/>
                  </a:lnTo>
                  <a:lnTo>
                    <a:pt x="1019397" y="3111"/>
                  </a:lnTo>
                  <a:lnTo>
                    <a:pt x="1019394" y="4300"/>
                  </a:lnTo>
                  <a:lnTo>
                    <a:pt x="1019397" y="5488"/>
                  </a:lnTo>
                  <a:lnTo>
                    <a:pt x="1018979" y="6502"/>
                  </a:lnTo>
                  <a:lnTo>
                    <a:pt x="1017301" y="8182"/>
                  </a:lnTo>
                  <a:lnTo>
                    <a:pt x="1016288" y="8600"/>
                  </a:lnTo>
                  <a:close/>
                </a:path>
              </a:pathLst>
            </a:custGeom>
            <a:solidFill>
              <a:srgbClr val="CCCCCC"/>
            </a:solidFill>
          </p:spPr>
          <p:txBody>
            <a:bodyPr wrap="square" lIns="0" tIns="0" rIns="0" bIns="0" rtlCol="0"/>
            <a:lstStyle/>
            <a:p/>
          </p:txBody>
        </p:sp>
        <p:sp>
          <p:nvSpPr>
            <p:cNvPr id="30" name="object 30"/>
            <p:cNvSpPr/>
            <p:nvPr/>
          </p:nvSpPr>
          <p:spPr>
            <a:xfrm>
              <a:off x="7989668" y="3316275"/>
              <a:ext cx="481330" cy="883285"/>
            </a:xfrm>
            <a:custGeom>
              <a:avLst/>
              <a:gdLst/>
              <a:ahLst/>
              <a:cxnLst/>
              <a:rect l="l" t="t" r="r" b="b"/>
              <a:pathLst>
                <a:path w="481329" h="883285">
                  <a:moveTo>
                    <a:pt x="68225" y="882981"/>
                  </a:moveTo>
                  <a:lnTo>
                    <a:pt x="39195" y="569744"/>
                  </a:lnTo>
                  <a:lnTo>
                    <a:pt x="41010" y="565507"/>
                  </a:lnTo>
                  <a:lnTo>
                    <a:pt x="44036" y="555219"/>
                  </a:lnTo>
                  <a:lnTo>
                    <a:pt x="44641" y="542507"/>
                  </a:lnTo>
                  <a:lnTo>
                    <a:pt x="39195" y="530999"/>
                  </a:lnTo>
                  <a:lnTo>
                    <a:pt x="34757" y="519994"/>
                  </a:lnTo>
                  <a:lnTo>
                    <a:pt x="37581" y="508387"/>
                  </a:lnTo>
                  <a:lnTo>
                    <a:pt x="42826" y="499203"/>
                  </a:lnTo>
                  <a:lnTo>
                    <a:pt x="45650" y="495469"/>
                  </a:lnTo>
                  <a:lnTo>
                    <a:pt x="44238" y="483663"/>
                  </a:lnTo>
                  <a:lnTo>
                    <a:pt x="39195" y="447034"/>
                  </a:lnTo>
                  <a:lnTo>
                    <a:pt x="29310" y="383764"/>
                  </a:lnTo>
                  <a:lnTo>
                    <a:pt x="13374" y="292036"/>
                  </a:lnTo>
                  <a:lnTo>
                    <a:pt x="7227" y="253108"/>
                  </a:lnTo>
                  <a:lnTo>
                    <a:pt x="3166" y="216849"/>
                  </a:lnTo>
                  <a:lnTo>
                    <a:pt x="865" y="183519"/>
                  </a:lnTo>
                  <a:lnTo>
                    <a:pt x="0" y="153377"/>
                  </a:lnTo>
                  <a:lnTo>
                    <a:pt x="244" y="126683"/>
                  </a:lnTo>
                  <a:lnTo>
                    <a:pt x="2766" y="84676"/>
                  </a:lnTo>
                  <a:lnTo>
                    <a:pt x="14041" y="35383"/>
                  </a:lnTo>
                  <a:lnTo>
                    <a:pt x="63809" y="10515"/>
                  </a:lnTo>
                  <a:lnTo>
                    <a:pt x="158789" y="3443"/>
                  </a:lnTo>
                  <a:lnTo>
                    <a:pt x="259816" y="0"/>
                  </a:lnTo>
                  <a:lnTo>
                    <a:pt x="320025" y="7011"/>
                  </a:lnTo>
                  <a:lnTo>
                    <a:pt x="347809" y="49379"/>
                  </a:lnTo>
                  <a:lnTo>
                    <a:pt x="371324" y="134615"/>
                  </a:lnTo>
                  <a:lnTo>
                    <a:pt x="382802" y="256019"/>
                  </a:lnTo>
                  <a:lnTo>
                    <a:pt x="388926" y="368485"/>
                  </a:lnTo>
                  <a:lnTo>
                    <a:pt x="390737" y="417981"/>
                  </a:lnTo>
                  <a:lnTo>
                    <a:pt x="391662" y="424427"/>
                  </a:lnTo>
                  <a:lnTo>
                    <a:pt x="399044" y="459065"/>
                  </a:lnTo>
                  <a:lnTo>
                    <a:pt x="406691" y="478386"/>
                  </a:lnTo>
                  <a:lnTo>
                    <a:pt x="410066" y="482542"/>
                  </a:lnTo>
                  <a:lnTo>
                    <a:pt x="413945" y="487270"/>
                  </a:lnTo>
                  <a:lnTo>
                    <a:pt x="416049" y="491601"/>
                  </a:lnTo>
                  <a:lnTo>
                    <a:pt x="416766" y="495465"/>
                  </a:lnTo>
                  <a:lnTo>
                    <a:pt x="416486" y="498791"/>
                  </a:lnTo>
                  <a:lnTo>
                    <a:pt x="416102" y="500718"/>
                  </a:lnTo>
                  <a:lnTo>
                    <a:pt x="415333" y="502475"/>
                  </a:lnTo>
                  <a:lnTo>
                    <a:pt x="413918" y="504447"/>
                  </a:lnTo>
                  <a:lnTo>
                    <a:pt x="413313" y="505146"/>
                  </a:lnTo>
                  <a:lnTo>
                    <a:pt x="412463" y="509216"/>
                  </a:lnTo>
                  <a:lnTo>
                    <a:pt x="412608" y="513249"/>
                  </a:lnTo>
                  <a:lnTo>
                    <a:pt x="414891" y="521244"/>
                  </a:lnTo>
                  <a:lnTo>
                    <a:pt x="416898" y="524745"/>
                  </a:lnTo>
                  <a:lnTo>
                    <a:pt x="419768" y="527750"/>
                  </a:lnTo>
                  <a:lnTo>
                    <a:pt x="424346" y="535887"/>
                  </a:lnTo>
                  <a:lnTo>
                    <a:pt x="424997" y="544319"/>
                  </a:lnTo>
                  <a:lnTo>
                    <a:pt x="423834" y="550929"/>
                  </a:lnTo>
                  <a:lnTo>
                    <a:pt x="422977" y="553603"/>
                  </a:lnTo>
                  <a:lnTo>
                    <a:pt x="481039" y="811920"/>
                  </a:lnTo>
                  <a:lnTo>
                    <a:pt x="377826" y="831310"/>
                  </a:lnTo>
                  <a:lnTo>
                    <a:pt x="313309" y="605273"/>
                  </a:lnTo>
                  <a:lnTo>
                    <a:pt x="310138" y="597551"/>
                  </a:lnTo>
                  <a:lnTo>
                    <a:pt x="302437" y="579835"/>
                  </a:lnTo>
                  <a:lnTo>
                    <a:pt x="292924" y="560305"/>
                  </a:lnTo>
                  <a:lnTo>
                    <a:pt x="284315" y="547139"/>
                  </a:lnTo>
                  <a:lnTo>
                    <a:pt x="280223" y="539526"/>
                  </a:lnTo>
                  <a:lnTo>
                    <a:pt x="280677" y="532209"/>
                  </a:lnTo>
                  <a:lnTo>
                    <a:pt x="282951" y="526707"/>
                  </a:lnTo>
                  <a:lnTo>
                    <a:pt x="284315" y="524536"/>
                  </a:lnTo>
                  <a:lnTo>
                    <a:pt x="184312" y="188694"/>
                  </a:lnTo>
                  <a:lnTo>
                    <a:pt x="168192" y="495469"/>
                  </a:lnTo>
                  <a:lnTo>
                    <a:pt x="166276" y="501623"/>
                  </a:lnTo>
                  <a:lnTo>
                    <a:pt x="162544" y="515649"/>
                  </a:lnTo>
                  <a:lnTo>
                    <a:pt x="160023" y="530886"/>
                  </a:lnTo>
                  <a:lnTo>
                    <a:pt x="161737" y="540676"/>
                  </a:lnTo>
                  <a:lnTo>
                    <a:pt x="163451" y="548452"/>
                  </a:lnTo>
                  <a:lnTo>
                    <a:pt x="160930" y="559258"/>
                  </a:lnTo>
                  <a:lnTo>
                    <a:pt x="157198" y="568852"/>
                  </a:lnTo>
                  <a:lnTo>
                    <a:pt x="155282" y="572993"/>
                  </a:lnTo>
                  <a:lnTo>
                    <a:pt x="168192" y="866841"/>
                  </a:lnTo>
                  <a:lnTo>
                    <a:pt x="68225" y="882981"/>
                  </a:lnTo>
                  <a:close/>
                </a:path>
              </a:pathLst>
            </a:custGeom>
            <a:solidFill>
              <a:srgbClr val="2E2E40"/>
            </a:solidFill>
          </p:spPr>
          <p:txBody>
            <a:bodyPr wrap="square" lIns="0" tIns="0" rIns="0" bIns="0" rtlCol="0"/>
            <a:lstStyle/>
            <a:p/>
          </p:txBody>
        </p:sp>
        <p:pic>
          <p:nvPicPr>
            <p:cNvPr id="31" name="object 31"/>
            <p:cNvPicPr/>
            <p:nvPr/>
          </p:nvPicPr>
          <p:blipFill>
            <a:blip r:embed="rId11" cstate="print"/>
            <a:stretch>
              <a:fillRect/>
            </a:stretch>
          </p:blipFill>
          <p:spPr>
            <a:xfrm>
              <a:off x="7950263" y="3365336"/>
              <a:ext cx="73449" cy="164415"/>
            </a:xfrm>
            <a:prstGeom prst="rect">
              <a:avLst/>
            </a:prstGeom>
          </p:spPr>
        </p:pic>
        <p:sp>
          <p:nvSpPr>
            <p:cNvPr id="32" name="object 32"/>
            <p:cNvSpPr/>
            <p:nvPr/>
          </p:nvSpPr>
          <p:spPr>
            <a:xfrm>
              <a:off x="7955229" y="2771323"/>
              <a:ext cx="391160" cy="675640"/>
            </a:xfrm>
            <a:custGeom>
              <a:avLst/>
              <a:gdLst/>
              <a:ahLst/>
              <a:cxnLst/>
              <a:rect l="l" t="t" r="r" b="b"/>
              <a:pathLst>
                <a:path w="391159" h="675639">
                  <a:moveTo>
                    <a:pt x="55294" y="675061"/>
                  </a:moveTo>
                  <a:lnTo>
                    <a:pt x="0" y="675061"/>
                  </a:lnTo>
                  <a:lnTo>
                    <a:pt x="1008" y="664298"/>
                  </a:lnTo>
                  <a:lnTo>
                    <a:pt x="1345" y="653528"/>
                  </a:lnTo>
                  <a:lnTo>
                    <a:pt x="1008" y="642765"/>
                  </a:lnTo>
                  <a:lnTo>
                    <a:pt x="0" y="632002"/>
                  </a:lnTo>
                  <a:lnTo>
                    <a:pt x="239" y="610755"/>
                  </a:lnTo>
                  <a:lnTo>
                    <a:pt x="4222" y="584320"/>
                  </a:lnTo>
                  <a:lnTo>
                    <a:pt x="9937" y="560196"/>
                  </a:lnTo>
                  <a:lnTo>
                    <a:pt x="15359" y="545870"/>
                  </a:lnTo>
                  <a:lnTo>
                    <a:pt x="17950" y="538327"/>
                  </a:lnTo>
                  <a:lnTo>
                    <a:pt x="17664" y="529341"/>
                  </a:lnTo>
                  <a:lnTo>
                    <a:pt x="16222" y="518623"/>
                  </a:lnTo>
                  <a:lnTo>
                    <a:pt x="15359" y="505884"/>
                  </a:lnTo>
                  <a:lnTo>
                    <a:pt x="17277" y="493292"/>
                  </a:lnTo>
                  <a:lnTo>
                    <a:pt x="21500" y="481278"/>
                  </a:lnTo>
                  <a:lnTo>
                    <a:pt x="25729" y="466953"/>
                  </a:lnTo>
                  <a:lnTo>
                    <a:pt x="27647" y="447439"/>
                  </a:lnTo>
                  <a:lnTo>
                    <a:pt x="28370" y="435641"/>
                  </a:lnTo>
                  <a:lnTo>
                    <a:pt x="30364" y="416584"/>
                  </a:lnTo>
                  <a:lnTo>
                    <a:pt x="33355" y="391737"/>
                  </a:lnTo>
                  <a:lnTo>
                    <a:pt x="37089" y="362571"/>
                  </a:lnTo>
                  <a:lnTo>
                    <a:pt x="50037" y="263740"/>
                  </a:lnTo>
                  <a:lnTo>
                    <a:pt x="54044" y="231895"/>
                  </a:lnTo>
                  <a:lnTo>
                    <a:pt x="57454" y="203047"/>
                  </a:lnTo>
                  <a:lnTo>
                    <a:pt x="60000" y="178650"/>
                  </a:lnTo>
                  <a:lnTo>
                    <a:pt x="61422" y="160171"/>
                  </a:lnTo>
                  <a:lnTo>
                    <a:pt x="61441" y="149072"/>
                  </a:lnTo>
                  <a:lnTo>
                    <a:pt x="64947" y="129228"/>
                  </a:lnTo>
                  <a:lnTo>
                    <a:pt x="75647" y="112546"/>
                  </a:lnTo>
                  <a:lnTo>
                    <a:pt x="86930" y="101059"/>
                  </a:lnTo>
                  <a:lnTo>
                    <a:pt x="92162" y="96786"/>
                  </a:lnTo>
                  <a:lnTo>
                    <a:pt x="97122" y="89782"/>
                  </a:lnTo>
                  <a:lnTo>
                    <a:pt x="136581" y="41318"/>
                  </a:lnTo>
                  <a:lnTo>
                    <a:pt x="170922" y="4901"/>
                  </a:lnTo>
                  <a:lnTo>
                    <a:pt x="221144" y="0"/>
                  </a:lnTo>
                  <a:lnTo>
                    <a:pt x="245566" y="1980"/>
                  </a:lnTo>
                  <a:lnTo>
                    <a:pt x="263085" y="4901"/>
                  </a:lnTo>
                  <a:lnTo>
                    <a:pt x="288683" y="38232"/>
                  </a:lnTo>
                  <a:lnTo>
                    <a:pt x="308558" y="63416"/>
                  </a:lnTo>
                  <a:lnTo>
                    <a:pt x="344022" y="110292"/>
                  </a:lnTo>
                  <a:lnTo>
                    <a:pt x="368083" y="167271"/>
                  </a:lnTo>
                  <a:lnTo>
                    <a:pt x="371035" y="187648"/>
                  </a:lnTo>
                  <a:lnTo>
                    <a:pt x="370184" y="196754"/>
                  </a:lnTo>
                  <a:lnTo>
                    <a:pt x="368362" y="211949"/>
                  </a:lnTo>
                  <a:lnTo>
                    <a:pt x="367410" y="233514"/>
                  </a:lnTo>
                  <a:lnTo>
                    <a:pt x="367644" y="290118"/>
                  </a:lnTo>
                  <a:lnTo>
                    <a:pt x="369892" y="355224"/>
                  </a:lnTo>
                  <a:lnTo>
                    <a:pt x="373163" y="417512"/>
                  </a:lnTo>
                  <a:lnTo>
                    <a:pt x="376471" y="465651"/>
                  </a:lnTo>
                  <a:lnTo>
                    <a:pt x="389572" y="506773"/>
                  </a:lnTo>
                  <a:lnTo>
                    <a:pt x="390911" y="513403"/>
                  </a:lnTo>
                  <a:lnTo>
                    <a:pt x="381888" y="516000"/>
                  </a:lnTo>
                  <a:lnTo>
                    <a:pt x="355904" y="515295"/>
                  </a:lnTo>
                  <a:lnTo>
                    <a:pt x="332422" y="514457"/>
                  </a:lnTo>
                  <a:lnTo>
                    <a:pt x="271436" y="511993"/>
                  </a:lnTo>
                  <a:lnTo>
                    <a:pt x="201014" y="508698"/>
                  </a:lnTo>
                  <a:lnTo>
                    <a:pt x="132288" y="504830"/>
                  </a:lnTo>
                  <a:lnTo>
                    <a:pt x="111422" y="503414"/>
                  </a:lnTo>
                  <a:lnTo>
                    <a:pt x="107136" y="512857"/>
                  </a:lnTo>
                  <a:lnTo>
                    <a:pt x="84479" y="580091"/>
                  </a:lnTo>
                  <a:lnTo>
                    <a:pt x="64127" y="645604"/>
                  </a:lnTo>
                  <a:lnTo>
                    <a:pt x="55294" y="675061"/>
                  </a:lnTo>
                  <a:close/>
                </a:path>
              </a:pathLst>
            </a:custGeom>
            <a:solidFill>
              <a:srgbClr val="E6E7E7"/>
            </a:solidFill>
          </p:spPr>
          <p:txBody>
            <a:bodyPr wrap="square" lIns="0" tIns="0" rIns="0" bIns="0" rtlCol="0"/>
            <a:lstStyle/>
            <a:p/>
          </p:txBody>
        </p:sp>
        <p:pic>
          <p:nvPicPr>
            <p:cNvPr id="33" name="object 33"/>
            <p:cNvPicPr/>
            <p:nvPr/>
          </p:nvPicPr>
          <p:blipFill>
            <a:blip r:embed="rId12" cstate="print"/>
            <a:stretch>
              <a:fillRect/>
            </a:stretch>
          </p:blipFill>
          <p:spPr>
            <a:xfrm>
              <a:off x="8052257" y="2558719"/>
              <a:ext cx="177914" cy="178135"/>
            </a:xfrm>
            <a:prstGeom prst="rect">
              <a:avLst/>
            </a:prstGeom>
          </p:spPr>
        </p:pic>
        <p:sp>
          <p:nvSpPr>
            <p:cNvPr id="34" name="object 34"/>
            <p:cNvSpPr/>
            <p:nvPr/>
          </p:nvSpPr>
          <p:spPr>
            <a:xfrm>
              <a:off x="8038644" y="2483866"/>
              <a:ext cx="456565" cy="330835"/>
            </a:xfrm>
            <a:custGeom>
              <a:avLst/>
              <a:gdLst/>
              <a:ahLst/>
              <a:cxnLst/>
              <a:rect l="l" t="t" r="r" b="b"/>
              <a:pathLst>
                <a:path w="456565" h="330835">
                  <a:moveTo>
                    <a:pt x="40262" y="330838"/>
                  </a:moveTo>
                  <a:lnTo>
                    <a:pt x="31914" y="294217"/>
                  </a:lnTo>
                  <a:lnTo>
                    <a:pt x="30307" y="284923"/>
                  </a:lnTo>
                  <a:lnTo>
                    <a:pt x="29642" y="275609"/>
                  </a:lnTo>
                  <a:lnTo>
                    <a:pt x="29918" y="266275"/>
                  </a:lnTo>
                  <a:lnTo>
                    <a:pt x="36261" y="238890"/>
                  </a:lnTo>
                  <a:lnTo>
                    <a:pt x="47112" y="218469"/>
                  </a:lnTo>
                  <a:lnTo>
                    <a:pt x="49072" y="214565"/>
                  </a:lnTo>
                  <a:lnTo>
                    <a:pt x="54761" y="193531"/>
                  </a:lnTo>
                  <a:lnTo>
                    <a:pt x="55038" y="189150"/>
                  </a:lnTo>
                  <a:lnTo>
                    <a:pt x="55024" y="184761"/>
                  </a:lnTo>
                  <a:lnTo>
                    <a:pt x="50611" y="163422"/>
                  </a:lnTo>
                  <a:lnTo>
                    <a:pt x="38403" y="143652"/>
                  </a:lnTo>
                  <a:lnTo>
                    <a:pt x="15557" y="129243"/>
                  </a:lnTo>
                  <a:lnTo>
                    <a:pt x="2220" y="127321"/>
                  </a:lnTo>
                  <a:lnTo>
                    <a:pt x="0" y="127321"/>
                  </a:lnTo>
                  <a:lnTo>
                    <a:pt x="0" y="125097"/>
                  </a:lnTo>
                  <a:lnTo>
                    <a:pt x="4244" y="103091"/>
                  </a:lnTo>
                  <a:lnTo>
                    <a:pt x="15318" y="85718"/>
                  </a:lnTo>
                  <a:lnTo>
                    <a:pt x="30724" y="74092"/>
                  </a:lnTo>
                  <a:lnTo>
                    <a:pt x="47971" y="69325"/>
                  </a:lnTo>
                  <a:lnTo>
                    <a:pt x="49317" y="64477"/>
                  </a:lnTo>
                  <a:lnTo>
                    <a:pt x="79375" y="45312"/>
                  </a:lnTo>
                  <a:lnTo>
                    <a:pt x="101318" y="42763"/>
                  </a:lnTo>
                  <a:lnTo>
                    <a:pt x="124950" y="45155"/>
                  </a:lnTo>
                  <a:lnTo>
                    <a:pt x="147696" y="53300"/>
                  </a:lnTo>
                  <a:lnTo>
                    <a:pt x="148330" y="49673"/>
                  </a:lnTo>
                  <a:lnTo>
                    <a:pt x="161117" y="32703"/>
                  </a:lnTo>
                  <a:lnTo>
                    <a:pt x="171672" y="29635"/>
                  </a:lnTo>
                  <a:lnTo>
                    <a:pt x="175339" y="29685"/>
                  </a:lnTo>
                  <a:lnTo>
                    <a:pt x="179036" y="30256"/>
                  </a:lnTo>
                  <a:lnTo>
                    <a:pt x="179860" y="24264"/>
                  </a:lnTo>
                  <a:lnTo>
                    <a:pt x="195093" y="4068"/>
                  </a:lnTo>
                  <a:lnTo>
                    <a:pt x="212768" y="0"/>
                  </a:lnTo>
                  <a:lnTo>
                    <a:pt x="223073" y="909"/>
                  </a:lnTo>
                  <a:lnTo>
                    <a:pt x="251647" y="12600"/>
                  </a:lnTo>
                  <a:lnTo>
                    <a:pt x="277149" y="35907"/>
                  </a:lnTo>
                  <a:lnTo>
                    <a:pt x="294967" y="63015"/>
                  </a:lnTo>
                  <a:lnTo>
                    <a:pt x="316296" y="106137"/>
                  </a:lnTo>
                  <a:lnTo>
                    <a:pt x="323647" y="120283"/>
                  </a:lnTo>
                  <a:lnTo>
                    <a:pt x="341243" y="146912"/>
                  </a:lnTo>
                  <a:lnTo>
                    <a:pt x="365657" y="169058"/>
                  </a:lnTo>
                  <a:lnTo>
                    <a:pt x="392843" y="180003"/>
                  </a:lnTo>
                  <a:lnTo>
                    <a:pt x="408923" y="180517"/>
                  </a:lnTo>
                  <a:lnTo>
                    <a:pt x="424037" y="176771"/>
                  </a:lnTo>
                  <a:lnTo>
                    <a:pt x="437007" y="169240"/>
                  </a:lnTo>
                  <a:lnTo>
                    <a:pt x="446655" y="158397"/>
                  </a:lnTo>
                  <a:lnTo>
                    <a:pt x="448666" y="155130"/>
                  </a:lnTo>
                  <a:lnTo>
                    <a:pt x="450497" y="158501"/>
                  </a:lnTo>
                  <a:lnTo>
                    <a:pt x="456068" y="175386"/>
                  </a:lnTo>
                  <a:lnTo>
                    <a:pt x="455899" y="193529"/>
                  </a:lnTo>
                  <a:lnTo>
                    <a:pt x="450264" y="211253"/>
                  </a:lnTo>
                  <a:lnTo>
                    <a:pt x="425889" y="237867"/>
                  </a:lnTo>
                  <a:lnTo>
                    <a:pt x="391652" y="249541"/>
                  </a:lnTo>
                  <a:lnTo>
                    <a:pt x="372483" y="249704"/>
                  </a:lnTo>
                  <a:lnTo>
                    <a:pt x="355974" y="246778"/>
                  </a:lnTo>
                  <a:lnTo>
                    <a:pt x="306597" y="221912"/>
                  </a:lnTo>
                  <a:lnTo>
                    <a:pt x="272067" y="182700"/>
                  </a:lnTo>
                  <a:lnTo>
                    <a:pt x="262859" y="141245"/>
                  </a:lnTo>
                  <a:lnTo>
                    <a:pt x="253403" y="117128"/>
                  </a:lnTo>
                  <a:lnTo>
                    <a:pt x="233329" y="105341"/>
                  </a:lnTo>
                  <a:lnTo>
                    <a:pt x="224093" y="102677"/>
                  </a:lnTo>
                  <a:lnTo>
                    <a:pt x="223745" y="106288"/>
                  </a:lnTo>
                  <a:lnTo>
                    <a:pt x="222654" y="109658"/>
                  </a:lnTo>
                  <a:lnTo>
                    <a:pt x="207865" y="122791"/>
                  </a:lnTo>
                  <a:lnTo>
                    <a:pt x="213271" y="154450"/>
                  </a:lnTo>
                  <a:lnTo>
                    <a:pt x="212797" y="182079"/>
                  </a:lnTo>
                  <a:lnTo>
                    <a:pt x="194249" y="224897"/>
                  </a:lnTo>
                  <a:lnTo>
                    <a:pt x="144347" y="252383"/>
                  </a:lnTo>
                  <a:lnTo>
                    <a:pt x="100430" y="255939"/>
                  </a:lnTo>
                  <a:lnTo>
                    <a:pt x="92002" y="255249"/>
                  </a:lnTo>
                  <a:lnTo>
                    <a:pt x="90160" y="255010"/>
                  </a:lnTo>
                  <a:lnTo>
                    <a:pt x="89813" y="249419"/>
                  </a:lnTo>
                  <a:lnTo>
                    <a:pt x="89425" y="245701"/>
                  </a:lnTo>
                  <a:lnTo>
                    <a:pt x="88903" y="242000"/>
                  </a:lnTo>
                  <a:lnTo>
                    <a:pt x="88247" y="238315"/>
                  </a:lnTo>
                  <a:lnTo>
                    <a:pt x="77837" y="260820"/>
                  </a:lnTo>
                  <a:lnTo>
                    <a:pt x="63757" y="288741"/>
                  </a:lnTo>
                  <a:lnTo>
                    <a:pt x="50643" y="313553"/>
                  </a:lnTo>
                  <a:lnTo>
                    <a:pt x="43134" y="326733"/>
                  </a:lnTo>
                  <a:lnTo>
                    <a:pt x="40262" y="330838"/>
                  </a:lnTo>
                  <a:close/>
                </a:path>
              </a:pathLst>
            </a:custGeom>
            <a:solidFill>
              <a:srgbClr val="2E2E40"/>
            </a:solidFill>
          </p:spPr>
          <p:txBody>
            <a:bodyPr wrap="square" lIns="0" tIns="0" rIns="0" bIns="0" rtlCol="0"/>
            <a:lstStyle/>
            <a:p/>
          </p:txBody>
        </p:sp>
      </p:grpSp>
      <p:sp>
        <p:nvSpPr>
          <p:cNvPr id="35" name="object 35"/>
          <p:cNvSpPr txBox="1">
            <a:spLocks noGrp="1"/>
          </p:cNvSpPr>
          <p:nvPr>
            <p:ph type="title"/>
          </p:nvPr>
        </p:nvSpPr>
        <p:spPr>
          <a:xfrm>
            <a:off x="9525" y="392430"/>
            <a:ext cx="4715510" cy="289560"/>
          </a:xfrm>
          <a:prstGeom prst="rect">
            <a:avLst/>
          </a:prstGeom>
        </p:spPr>
        <p:txBody>
          <a:bodyPr vert="horz" wrap="square" lIns="0" tIns="12700" rIns="0" bIns="0" rtlCol="0">
            <a:spAutoFit/>
          </a:bodyPr>
          <a:lstStyle/>
          <a:p>
            <a:pPr marL="12700">
              <a:lnSpc>
                <a:spcPct val="100000"/>
              </a:lnSpc>
              <a:spcBef>
                <a:spcPts val="100"/>
              </a:spcBef>
            </a:pPr>
            <a:r>
              <a:rPr lang="en-IN" sz="1800" spc="-5" dirty="0">
                <a:solidFill>
                  <a:srgbClr val="24215C"/>
                </a:solidFill>
                <a:latin typeface="Verdana" panose="020B0604030504040204"/>
                <a:cs typeface="Verdana" panose="020B0604030504040204"/>
              </a:rPr>
              <a:t>2a</a:t>
            </a:r>
            <a:r>
              <a:rPr sz="1800" spc="-5" dirty="0">
                <a:solidFill>
                  <a:srgbClr val="24215C"/>
                </a:solidFill>
                <a:latin typeface="Verdana" panose="020B0604030504040204"/>
                <a:cs typeface="Verdana" panose="020B0604030504040204"/>
              </a:rPr>
              <a:t>.</a:t>
            </a:r>
            <a:r>
              <a:rPr lang="en-IN" sz="1800" spc="-5" dirty="0">
                <a:solidFill>
                  <a:srgbClr val="24215C"/>
                </a:solidFill>
                <a:latin typeface="Verdana" panose="020B0604030504040204"/>
                <a:cs typeface="Verdana" panose="020B0604030504040204"/>
              </a:rPr>
              <a:t> Time series analysis </a:t>
            </a:r>
            <a:endParaRPr sz="1500">
              <a:latin typeface="Verdana" panose="020B0604030504040204"/>
              <a:cs typeface="Verdana" panose="020B0604030504040204"/>
            </a:endParaRPr>
          </a:p>
        </p:txBody>
      </p:sp>
      <p:sp>
        <p:nvSpPr>
          <p:cNvPr id="36" name="object 36"/>
          <p:cNvSpPr txBox="1"/>
          <p:nvPr/>
        </p:nvSpPr>
        <p:spPr>
          <a:xfrm>
            <a:off x="139065" y="1116965"/>
            <a:ext cx="4543425" cy="2264410"/>
          </a:xfrm>
          <a:prstGeom prst="rect">
            <a:avLst/>
          </a:prstGeom>
        </p:spPr>
        <p:txBody>
          <a:bodyPr vert="horz" wrap="square" lIns="0" tIns="12700" rIns="0" bIns="0" rtlCol="0">
            <a:spAutoFit/>
          </a:bodyPr>
          <a:lstStyle/>
          <a:p>
            <a:pPr marL="298450" marR="25400" indent="-285750">
              <a:lnSpc>
                <a:spcPct val="115000"/>
              </a:lnSpc>
              <a:spcBef>
                <a:spcPts val="100"/>
              </a:spcBef>
              <a:buFont typeface="Arial" panose="020B0604020202020204" pitchFamily="34" charset="0"/>
              <a:buChar char="•"/>
            </a:pPr>
            <a:r>
              <a:rPr lang="en-IN" sz="1800" spc="-5" dirty="0">
                <a:latin typeface="Calibri" panose="020F0502020204030204"/>
                <a:cs typeface="Calibri" panose="020F0502020204030204"/>
              </a:rPr>
              <a:t>predicting amount of waste that would be generated using the previous data.</a:t>
            </a:r>
            <a:endParaRPr lang="en-IN" sz="1800" spc="-5" dirty="0">
              <a:latin typeface="Calibri" panose="020F0502020204030204"/>
              <a:cs typeface="Calibri" panose="020F0502020204030204"/>
            </a:endParaRPr>
          </a:p>
          <a:p>
            <a:pPr marL="298450" marR="25400" indent="-285750">
              <a:lnSpc>
                <a:spcPct val="115000"/>
              </a:lnSpc>
              <a:spcBef>
                <a:spcPts val="100"/>
              </a:spcBef>
              <a:buFont typeface="Arial" panose="020B0604020202020204" pitchFamily="34" charset="0"/>
              <a:buChar char="•"/>
            </a:pPr>
            <a:endParaRPr lang="en-IN" sz="1800" spc="-5" dirty="0">
              <a:latin typeface="Calibri" panose="020F0502020204030204"/>
              <a:cs typeface="Calibri" panose="020F0502020204030204"/>
            </a:endParaRPr>
          </a:p>
          <a:p>
            <a:pPr marL="298450" marR="25400" indent="-285750">
              <a:lnSpc>
                <a:spcPct val="115000"/>
              </a:lnSpc>
              <a:spcBef>
                <a:spcPts val="100"/>
              </a:spcBef>
              <a:buFont typeface="Arial" panose="020B0604020202020204" pitchFamily="34" charset="0"/>
              <a:buChar char="•"/>
            </a:pPr>
            <a:r>
              <a:rPr lang="en-IN" sz="1800" spc="-5" dirty="0">
                <a:latin typeface="Calibri" panose="020F0502020204030204"/>
                <a:cs typeface="Calibri" panose="020F0502020204030204"/>
              </a:rPr>
              <a:t>This will help in knowing which day in a week the waste generated would be maximum and accordingly we can send our workers to clean it.</a:t>
            </a:r>
            <a:endParaRPr lang="en-IN" sz="1800" spc="-5" dirty="0">
              <a:latin typeface="Calibri" panose="020F0502020204030204"/>
              <a:cs typeface="Calibri" panose="020F05020202040302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endParaRPr lang="en-US"/>
          </a:p>
        </p:txBody>
      </p:sp>
      <p:sp>
        <p:nvSpPr>
          <p:cNvPr id="2" name="Content Placeholder 1"/>
          <p:cNvSpPr/>
          <p:nvPr>
            <p:ph sz="half" idx="2"/>
          </p:nvPr>
        </p:nvSpPr>
        <p:spPr>
          <a:xfrm>
            <a:off x="457200" y="1030605"/>
            <a:ext cx="3977640" cy="3394710"/>
          </a:xfrm>
        </p:spPr>
        <p:txBody>
          <a:bodyPr/>
          <a:p>
            <a:endParaRPr lang="en-US"/>
          </a:p>
        </p:txBody>
      </p:sp>
      <p:pic>
        <p:nvPicPr>
          <p:cNvPr id="3" name="Content Placeholder 2"/>
          <p:cNvPicPr>
            <a:picLocks noChangeAspect="1"/>
          </p:cNvPicPr>
          <p:nvPr>
            <p:ph sz="half" idx="3"/>
          </p:nvPr>
        </p:nvPicPr>
        <p:blipFill>
          <a:blip r:embed="rId1"/>
          <a:stretch>
            <a:fillRect/>
          </a:stretch>
        </p:blipFill>
        <p:spPr>
          <a:xfrm>
            <a:off x="-635" y="252730"/>
            <a:ext cx="9144635" cy="46380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endParaRPr lang="en-US"/>
          </a:p>
        </p:txBody>
      </p:sp>
      <p:sp>
        <p:nvSpPr>
          <p:cNvPr id="6" name="Content Placeholder 5"/>
          <p:cNvSpPr/>
          <p:nvPr>
            <p:ph sz="half" idx="3"/>
          </p:nvPr>
        </p:nvSpPr>
        <p:spPr/>
        <p:txBody>
          <a:bodyPr/>
          <a:p>
            <a:endParaRPr lang="en-US"/>
          </a:p>
        </p:txBody>
      </p:sp>
      <p:pic>
        <p:nvPicPr>
          <p:cNvPr id="8" name="Content Placeholder 7" descr="Screenshot (611)"/>
          <p:cNvPicPr>
            <a:picLocks noChangeAspect="1"/>
          </p:cNvPicPr>
          <p:nvPr>
            <p:ph sz="half" idx="2"/>
          </p:nvPr>
        </p:nvPicPr>
        <p:blipFill>
          <a:blip r:embed="rId1"/>
          <a:stretch>
            <a:fillRect/>
          </a:stretch>
        </p:blipFill>
        <p:spPr>
          <a:xfrm>
            <a:off x="228600" y="0"/>
            <a:ext cx="8830310" cy="496633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endParaRPr lang="en-US"/>
          </a:p>
        </p:txBody>
      </p:sp>
      <p:sp>
        <p:nvSpPr>
          <p:cNvPr id="6" name="Content Placeholder 5"/>
          <p:cNvSpPr/>
          <p:nvPr>
            <p:ph sz="half" idx="3"/>
          </p:nvPr>
        </p:nvSpPr>
        <p:spPr/>
        <p:txBody>
          <a:bodyPr/>
          <a:p>
            <a:endParaRPr lang="en-US"/>
          </a:p>
        </p:txBody>
      </p:sp>
      <p:pic>
        <p:nvPicPr>
          <p:cNvPr id="3" name="Content Placeholder 2" descr="C:\Users\91780\Downloads\Screenshot (609).pngScreenshot (609)"/>
          <p:cNvPicPr>
            <a:picLocks noChangeAspect="1"/>
          </p:cNvPicPr>
          <p:nvPr>
            <p:ph sz="half" idx="2"/>
          </p:nvPr>
        </p:nvPicPr>
        <p:blipFill>
          <a:blip r:embed="rId1"/>
          <a:srcRect/>
          <a:stretch>
            <a:fillRect/>
          </a:stretch>
        </p:blipFill>
        <p:spPr>
          <a:xfrm>
            <a:off x="228600" y="57150"/>
            <a:ext cx="8655050" cy="486854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036820" y="0"/>
            <a:ext cx="4107180" cy="5142230"/>
            <a:chOff x="4572002" y="0"/>
            <a:chExt cx="4572000" cy="5142230"/>
          </a:xfrm>
        </p:grpSpPr>
        <p:pic>
          <p:nvPicPr>
            <p:cNvPr id="3" name="object 3"/>
            <p:cNvPicPr/>
            <p:nvPr/>
          </p:nvPicPr>
          <p:blipFill>
            <a:blip r:embed="rId1" cstate="print"/>
            <a:stretch>
              <a:fillRect/>
            </a:stretch>
          </p:blipFill>
          <p:spPr>
            <a:xfrm>
              <a:off x="4572002" y="0"/>
              <a:ext cx="4571997" cy="5142229"/>
            </a:xfrm>
            <a:prstGeom prst="rect">
              <a:avLst/>
            </a:prstGeom>
          </p:spPr>
        </p:pic>
        <p:pic>
          <p:nvPicPr>
            <p:cNvPr id="4" name="object 4"/>
            <p:cNvPicPr/>
            <p:nvPr/>
          </p:nvPicPr>
          <p:blipFill>
            <a:blip r:embed="rId2" cstate="print"/>
            <a:stretch>
              <a:fillRect/>
            </a:stretch>
          </p:blipFill>
          <p:spPr>
            <a:xfrm>
              <a:off x="4930362" y="392125"/>
              <a:ext cx="2647728" cy="3533457"/>
            </a:xfrm>
            <a:prstGeom prst="rect">
              <a:avLst/>
            </a:prstGeom>
          </p:spPr>
        </p:pic>
        <p:sp>
          <p:nvSpPr>
            <p:cNvPr id="5" name="object 5"/>
            <p:cNvSpPr/>
            <p:nvPr/>
          </p:nvSpPr>
          <p:spPr>
            <a:xfrm>
              <a:off x="6879497" y="2125640"/>
              <a:ext cx="947419" cy="1204595"/>
            </a:xfrm>
            <a:custGeom>
              <a:avLst/>
              <a:gdLst/>
              <a:ahLst/>
              <a:cxnLst/>
              <a:rect l="l" t="t" r="r" b="b"/>
              <a:pathLst>
                <a:path w="947420" h="1204595">
                  <a:moveTo>
                    <a:pt x="867759" y="1204361"/>
                  </a:moveTo>
                  <a:lnTo>
                    <a:pt x="79664" y="1204361"/>
                  </a:lnTo>
                  <a:lnTo>
                    <a:pt x="75751" y="1204261"/>
                  </a:lnTo>
                  <a:lnTo>
                    <a:pt x="38731" y="1192988"/>
                  </a:lnTo>
                  <a:lnTo>
                    <a:pt x="11357" y="1165580"/>
                  </a:lnTo>
                  <a:lnTo>
                    <a:pt x="99" y="1128514"/>
                  </a:lnTo>
                  <a:lnTo>
                    <a:pt x="0" y="1124597"/>
                  </a:lnTo>
                  <a:lnTo>
                    <a:pt x="0" y="79763"/>
                  </a:lnTo>
                  <a:lnTo>
                    <a:pt x="9432" y="42180"/>
                  </a:lnTo>
                  <a:lnTo>
                    <a:pt x="35425" y="13470"/>
                  </a:lnTo>
                  <a:lnTo>
                    <a:pt x="71857" y="390"/>
                  </a:lnTo>
                  <a:lnTo>
                    <a:pt x="79664" y="0"/>
                  </a:lnTo>
                  <a:lnTo>
                    <a:pt x="867759" y="0"/>
                  </a:lnTo>
                  <a:lnTo>
                    <a:pt x="905296" y="9443"/>
                  </a:lnTo>
                  <a:lnTo>
                    <a:pt x="933971" y="35470"/>
                  </a:lnTo>
                  <a:lnTo>
                    <a:pt x="947033" y="71948"/>
                  </a:lnTo>
                  <a:lnTo>
                    <a:pt x="947424" y="79763"/>
                  </a:lnTo>
                  <a:lnTo>
                    <a:pt x="947424" y="1124597"/>
                  </a:lnTo>
                  <a:lnTo>
                    <a:pt x="937992" y="1162180"/>
                  </a:lnTo>
                  <a:lnTo>
                    <a:pt x="911997" y="1190891"/>
                  </a:lnTo>
                  <a:lnTo>
                    <a:pt x="875565" y="1203969"/>
                  </a:lnTo>
                  <a:lnTo>
                    <a:pt x="867759" y="1204361"/>
                  </a:lnTo>
                  <a:close/>
                </a:path>
              </a:pathLst>
            </a:custGeom>
            <a:solidFill>
              <a:srgbClr val="E6E6E6"/>
            </a:solidFill>
          </p:spPr>
          <p:txBody>
            <a:bodyPr wrap="square" lIns="0" tIns="0" rIns="0" bIns="0" rtlCol="0"/>
            <a:lstStyle/>
            <a:p/>
          </p:txBody>
        </p:sp>
        <p:sp>
          <p:nvSpPr>
            <p:cNvPr id="6" name="object 6"/>
            <p:cNvSpPr/>
            <p:nvPr/>
          </p:nvSpPr>
          <p:spPr>
            <a:xfrm>
              <a:off x="6943824" y="2192120"/>
              <a:ext cx="819150" cy="1071880"/>
            </a:xfrm>
            <a:custGeom>
              <a:avLst/>
              <a:gdLst/>
              <a:ahLst/>
              <a:cxnLst/>
              <a:rect l="l" t="t" r="r" b="b"/>
              <a:pathLst>
                <a:path w="819150" h="1071879">
                  <a:moveTo>
                    <a:pt x="748035" y="1071402"/>
                  </a:moveTo>
                  <a:lnTo>
                    <a:pt x="70732" y="1071402"/>
                  </a:lnTo>
                  <a:lnTo>
                    <a:pt x="67259" y="1071313"/>
                  </a:lnTo>
                  <a:lnTo>
                    <a:pt x="28613" y="1057438"/>
                  </a:lnTo>
                  <a:lnTo>
                    <a:pt x="4152" y="1024425"/>
                  </a:lnTo>
                  <a:lnTo>
                    <a:pt x="0" y="1000581"/>
                  </a:lnTo>
                  <a:lnTo>
                    <a:pt x="0" y="70821"/>
                  </a:lnTo>
                  <a:lnTo>
                    <a:pt x="11944" y="31493"/>
                  </a:lnTo>
                  <a:lnTo>
                    <a:pt x="43677" y="5411"/>
                  </a:lnTo>
                  <a:lnTo>
                    <a:pt x="70732" y="0"/>
                  </a:lnTo>
                  <a:lnTo>
                    <a:pt x="748035" y="0"/>
                  </a:lnTo>
                  <a:lnTo>
                    <a:pt x="787314" y="11959"/>
                  </a:lnTo>
                  <a:lnTo>
                    <a:pt x="813363" y="43731"/>
                  </a:lnTo>
                  <a:lnTo>
                    <a:pt x="818769" y="70821"/>
                  </a:lnTo>
                  <a:lnTo>
                    <a:pt x="818769" y="1000581"/>
                  </a:lnTo>
                  <a:lnTo>
                    <a:pt x="806824" y="1039908"/>
                  </a:lnTo>
                  <a:lnTo>
                    <a:pt x="775092" y="1065990"/>
                  </a:lnTo>
                  <a:lnTo>
                    <a:pt x="748035" y="1071402"/>
                  </a:lnTo>
                  <a:close/>
                </a:path>
              </a:pathLst>
            </a:custGeom>
            <a:solidFill>
              <a:srgbClr val="FFFFFF"/>
            </a:solidFill>
          </p:spPr>
          <p:txBody>
            <a:bodyPr wrap="square" lIns="0" tIns="0" rIns="0" bIns="0" rtlCol="0"/>
            <a:lstStyle/>
            <a:p/>
          </p:txBody>
        </p:sp>
        <p:sp>
          <p:nvSpPr>
            <p:cNvPr id="7" name="object 7"/>
            <p:cNvSpPr/>
            <p:nvPr/>
          </p:nvSpPr>
          <p:spPr>
            <a:xfrm>
              <a:off x="7064388" y="2333408"/>
              <a:ext cx="577850" cy="748665"/>
            </a:xfrm>
            <a:custGeom>
              <a:avLst/>
              <a:gdLst/>
              <a:ahLst/>
              <a:cxnLst/>
              <a:rect l="l" t="t" r="r" b="b"/>
              <a:pathLst>
                <a:path w="577850" h="748664">
                  <a:moveTo>
                    <a:pt x="270433" y="728141"/>
                  </a:moveTo>
                  <a:lnTo>
                    <a:pt x="257352" y="713232"/>
                  </a:lnTo>
                  <a:lnTo>
                    <a:pt x="255092" y="712774"/>
                  </a:lnTo>
                  <a:lnTo>
                    <a:pt x="15379" y="712774"/>
                  </a:lnTo>
                  <a:lnTo>
                    <a:pt x="495" y="725881"/>
                  </a:lnTo>
                  <a:lnTo>
                    <a:pt x="38" y="728141"/>
                  </a:lnTo>
                  <a:lnTo>
                    <a:pt x="38" y="732828"/>
                  </a:lnTo>
                  <a:lnTo>
                    <a:pt x="13131" y="747737"/>
                  </a:lnTo>
                  <a:lnTo>
                    <a:pt x="15379" y="748195"/>
                  </a:lnTo>
                  <a:lnTo>
                    <a:pt x="255092" y="748195"/>
                  </a:lnTo>
                  <a:lnTo>
                    <a:pt x="269976" y="735088"/>
                  </a:lnTo>
                  <a:lnTo>
                    <a:pt x="270433" y="732828"/>
                  </a:lnTo>
                  <a:lnTo>
                    <a:pt x="270433" y="728141"/>
                  </a:lnTo>
                  <a:close/>
                </a:path>
                <a:path w="577850" h="748664">
                  <a:moveTo>
                    <a:pt x="270433" y="441706"/>
                  </a:moveTo>
                  <a:lnTo>
                    <a:pt x="257352" y="426796"/>
                  </a:lnTo>
                  <a:lnTo>
                    <a:pt x="255092" y="426351"/>
                  </a:lnTo>
                  <a:lnTo>
                    <a:pt x="15379" y="426351"/>
                  </a:lnTo>
                  <a:lnTo>
                    <a:pt x="546" y="439458"/>
                  </a:lnTo>
                  <a:lnTo>
                    <a:pt x="101" y="441706"/>
                  </a:lnTo>
                  <a:lnTo>
                    <a:pt x="101" y="446392"/>
                  </a:lnTo>
                  <a:lnTo>
                    <a:pt x="13144" y="461302"/>
                  </a:lnTo>
                  <a:lnTo>
                    <a:pt x="252742" y="461759"/>
                  </a:lnTo>
                  <a:lnTo>
                    <a:pt x="255092" y="461759"/>
                  </a:lnTo>
                  <a:lnTo>
                    <a:pt x="269976" y="448652"/>
                  </a:lnTo>
                  <a:lnTo>
                    <a:pt x="270433" y="446405"/>
                  </a:lnTo>
                  <a:lnTo>
                    <a:pt x="270433" y="441706"/>
                  </a:lnTo>
                  <a:close/>
                </a:path>
                <a:path w="577850" h="748664">
                  <a:moveTo>
                    <a:pt x="270433" y="155270"/>
                  </a:moveTo>
                  <a:lnTo>
                    <a:pt x="257352" y="140360"/>
                  </a:lnTo>
                  <a:lnTo>
                    <a:pt x="255092" y="139915"/>
                  </a:lnTo>
                  <a:lnTo>
                    <a:pt x="15379" y="139915"/>
                  </a:lnTo>
                  <a:lnTo>
                    <a:pt x="495" y="153009"/>
                  </a:lnTo>
                  <a:lnTo>
                    <a:pt x="38" y="155270"/>
                  </a:lnTo>
                  <a:lnTo>
                    <a:pt x="38" y="159969"/>
                  </a:lnTo>
                  <a:lnTo>
                    <a:pt x="13131" y="174879"/>
                  </a:lnTo>
                  <a:lnTo>
                    <a:pt x="15379" y="175323"/>
                  </a:lnTo>
                  <a:lnTo>
                    <a:pt x="255092" y="175323"/>
                  </a:lnTo>
                  <a:lnTo>
                    <a:pt x="269976" y="162229"/>
                  </a:lnTo>
                  <a:lnTo>
                    <a:pt x="270433" y="159969"/>
                  </a:lnTo>
                  <a:lnTo>
                    <a:pt x="270433" y="155270"/>
                  </a:lnTo>
                  <a:close/>
                </a:path>
                <a:path w="577850" h="748664">
                  <a:moveTo>
                    <a:pt x="577583" y="658177"/>
                  </a:moveTo>
                  <a:lnTo>
                    <a:pt x="564502" y="643267"/>
                  </a:lnTo>
                  <a:lnTo>
                    <a:pt x="562241" y="642823"/>
                  </a:lnTo>
                  <a:lnTo>
                    <a:pt x="15379" y="642823"/>
                  </a:lnTo>
                  <a:lnTo>
                    <a:pt x="495" y="655916"/>
                  </a:lnTo>
                  <a:lnTo>
                    <a:pt x="38" y="658177"/>
                  </a:lnTo>
                  <a:lnTo>
                    <a:pt x="38" y="662876"/>
                  </a:lnTo>
                  <a:lnTo>
                    <a:pt x="13131" y="677786"/>
                  </a:lnTo>
                  <a:lnTo>
                    <a:pt x="15379" y="678230"/>
                  </a:lnTo>
                  <a:lnTo>
                    <a:pt x="562241" y="678230"/>
                  </a:lnTo>
                  <a:lnTo>
                    <a:pt x="577138" y="665137"/>
                  </a:lnTo>
                  <a:lnTo>
                    <a:pt x="577583" y="662876"/>
                  </a:lnTo>
                  <a:lnTo>
                    <a:pt x="577583" y="658177"/>
                  </a:lnTo>
                  <a:close/>
                </a:path>
                <a:path w="577850" h="748664">
                  <a:moveTo>
                    <a:pt x="577583" y="588225"/>
                  </a:moveTo>
                  <a:lnTo>
                    <a:pt x="564502" y="573316"/>
                  </a:lnTo>
                  <a:lnTo>
                    <a:pt x="562241" y="572871"/>
                  </a:lnTo>
                  <a:lnTo>
                    <a:pt x="15379" y="572871"/>
                  </a:lnTo>
                  <a:lnTo>
                    <a:pt x="495" y="585965"/>
                  </a:lnTo>
                  <a:lnTo>
                    <a:pt x="38" y="588225"/>
                  </a:lnTo>
                  <a:lnTo>
                    <a:pt x="38" y="592912"/>
                  </a:lnTo>
                  <a:lnTo>
                    <a:pt x="13131" y="607822"/>
                  </a:lnTo>
                  <a:lnTo>
                    <a:pt x="15379" y="608279"/>
                  </a:lnTo>
                  <a:lnTo>
                    <a:pt x="562241" y="608279"/>
                  </a:lnTo>
                  <a:lnTo>
                    <a:pt x="577138" y="595172"/>
                  </a:lnTo>
                  <a:lnTo>
                    <a:pt x="577583" y="592912"/>
                  </a:lnTo>
                  <a:lnTo>
                    <a:pt x="577583" y="588225"/>
                  </a:lnTo>
                  <a:close/>
                </a:path>
                <a:path w="577850" h="748664">
                  <a:moveTo>
                    <a:pt x="577583" y="371741"/>
                  </a:moveTo>
                  <a:lnTo>
                    <a:pt x="564502" y="356844"/>
                  </a:lnTo>
                  <a:lnTo>
                    <a:pt x="562241" y="356387"/>
                  </a:lnTo>
                  <a:lnTo>
                    <a:pt x="15379" y="356387"/>
                  </a:lnTo>
                  <a:lnTo>
                    <a:pt x="495" y="369493"/>
                  </a:lnTo>
                  <a:lnTo>
                    <a:pt x="38" y="371741"/>
                  </a:lnTo>
                  <a:lnTo>
                    <a:pt x="38" y="376440"/>
                  </a:lnTo>
                  <a:lnTo>
                    <a:pt x="13131" y="391350"/>
                  </a:lnTo>
                  <a:lnTo>
                    <a:pt x="15379" y="391795"/>
                  </a:lnTo>
                  <a:lnTo>
                    <a:pt x="562241" y="391795"/>
                  </a:lnTo>
                  <a:lnTo>
                    <a:pt x="577138" y="378701"/>
                  </a:lnTo>
                  <a:lnTo>
                    <a:pt x="577583" y="376440"/>
                  </a:lnTo>
                  <a:lnTo>
                    <a:pt x="577583" y="371741"/>
                  </a:lnTo>
                  <a:close/>
                </a:path>
                <a:path w="577850" h="748664">
                  <a:moveTo>
                    <a:pt x="577583" y="85318"/>
                  </a:moveTo>
                  <a:lnTo>
                    <a:pt x="564502" y="70408"/>
                  </a:lnTo>
                  <a:lnTo>
                    <a:pt x="562241" y="69951"/>
                  </a:lnTo>
                  <a:lnTo>
                    <a:pt x="15379" y="69951"/>
                  </a:lnTo>
                  <a:lnTo>
                    <a:pt x="495" y="83058"/>
                  </a:lnTo>
                  <a:lnTo>
                    <a:pt x="38" y="85318"/>
                  </a:lnTo>
                  <a:lnTo>
                    <a:pt x="38" y="90004"/>
                  </a:lnTo>
                  <a:lnTo>
                    <a:pt x="13131" y="104914"/>
                  </a:lnTo>
                  <a:lnTo>
                    <a:pt x="15379" y="105371"/>
                  </a:lnTo>
                  <a:lnTo>
                    <a:pt x="562241" y="105371"/>
                  </a:lnTo>
                  <a:lnTo>
                    <a:pt x="577138" y="92265"/>
                  </a:lnTo>
                  <a:lnTo>
                    <a:pt x="577583" y="90004"/>
                  </a:lnTo>
                  <a:lnTo>
                    <a:pt x="577583" y="85318"/>
                  </a:lnTo>
                  <a:close/>
                </a:path>
                <a:path w="577850" h="748664">
                  <a:moveTo>
                    <a:pt x="577583" y="15354"/>
                  </a:moveTo>
                  <a:lnTo>
                    <a:pt x="564502" y="444"/>
                  </a:lnTo>
                  <a:lnTo>
                    <a:pt x="562241" y="0"/>
                  </a:lnTo>
                  <a:lnTo>
                    <a:pt x="15379" y="0"/>
                  </a:lnTo>
                  <a:lnTo>
                    <a:pt x="495" y="13093"/>
                  </a:lnTo>
                  <a:lnTo>
                    <a:pt x="38" y="15354"/>
                  </a:lnTo>
                  <a:lnTo>
                    <a:pt x="38" y="20053"/>
                  </a:lnTo>
                  <a:lnTo>
                    <a:pt x="13131" y="34963"/>
                  </a:lnTo>
                  <a:lnTo>
                    <a:pt x="15379" y="35407"/>
                  </a:lnTo>
                  <a:lnTo>
                    <a:pt x="562241" y="35407"/>
                  </a:lnTo>
                  <a:lnTo>
                    <a:pt x="577138" y="22313"/>
                  </a:lnTo>
                  <a:lnTo>
                    <a:pt x="577583" y="20053"/>
                  </a:lnTo>
                  <a:lnTo>
                    <a:pt x="577583" y="15354"/>
                  </a:lnTo>
                  <a:close/>
                </a:path>
                <a:path w="577850" h="748664">
                  <a:moveTo>
                    <a:pt x="577634" y="301790"/>
                  </a:moveTo>
                  <a:lnTo>
                    <a:pt x="564515" y="286867"/>
                  </a:lnTo>
                  <a:lnTo>
                    <a:pt x="562254" y="286423"/>
                  </a:lnTo>
                  <a:lnTo>
                    <a:pt x="15379" y="286423"/>
                  </a:lnTo>
                  <a:lnTo>
                    <a:pt x="444" y="299529"/>
                  </a:lnTo>
                  <a:lnTo>
                    <a:pt x="0" y="301790"/>
                  </a:lnTo>
                  <a:lnTo>
                    <a:pt x="0" y="306489"/>
                  </a:lnTo>
                  <a:lnTo>
                    <a:pt x="13119" y="321398"/>
                  </a:lnTo>
                  <a:lnTo>
                    <a:pt x="15379" y="321843"/>
                  </a:lnTo>
                  <a:lnTo>
                    <a:pt x="559892" y="321843"/>
                  </a:lnTo>
                  <a:lnTo>
                    <a:pt x="562254" y="321843"/>
                  </a:lnTo>
                  <a:lnTo>
                    <a:pt x="577176" y="308749"/>
                  </a:lnTo>
                  <a:lnTo>
                    <a:pt x="577634" y="306489"/>
                  </a:lnTo>
                  <a:lnTo>
                    <a:pt x="577634" y="301790"/>
                  </a:lnTo>
                  <a:close/>
                </a:path>
              </a:pathLst>
            </a:custGeom>
            <a:solidFill>
              <a:srgbClr val="E3E3E3"/>
            </a:solidFill>
          </p:spPr>
          <p:txBody>
            <a:bodyPr wrap="square" lIns="0" tIns="0" rIns="0" bIns="0" rtlCol="0"/>
            <a:lstStyle/>
            <a:p/>
          </p:txBody>
        </p:sp>
        <p:sp>
          <p:nvSpPr>
            <p:cNvPr id="8" name="object 8"/>
            <p:cNvSpPr/>
            <p:nvPr/>
          </p:nvSpPr>
          <p:spPr>
            <a:xfrm>
              <a:off x="6212271" y="2210691"/>
              <a:ext cx="989965" cy="512445"/>
            </a:xfrm>
            <a:custGeom>
              <a:avLst/>
              <a:gdLst/>
              <a:ahLst/>
              <a:cxnLst/>
              <a:rect l="l" t="t" r="r" b="b"/>
              <a:pathLst>
                <a:path w="989965" h="512444">
                  <a:moveTo>
                    <a:pt x="984769" y="511893"/>
                  </a:moveTo>
                  <a:lnTo>
                    <a:pt x="395730" y="7430"/>
                  </a:lnTo>
                  <a:lnTo>
                    <a:pt x="0" y="7430"/>
                  </a:lnTo>
                  <a:lnTo>
                    <a:pt x="0" y="0"/>
                  </a:lnTo>
                  <a:lnTo>
                    <a:pt x="398471" y="0"/>
                  </a:lnTo>
                  <a:lnTo>
                    <a:pt x="989594" y="506246"/>
                  </a:lnTo>
                  <a:lnTo>
                    <a:pt x="984769" y="511893"/>
                  </a:lnTo>
                  <a:close/>
                </a:path>
              </a:pathLst>
            </a:custGeom>
            <a:solidFill>
              <a:srgbClr val="2E2E40"/>
            </a:solidFill>
          </p:spPr>
          <p:txBody>
            <a:bodyPr wrap="square" lIns="0" tIns="0" rIns="0" bIns="0" rtlCol="0"/>
            <a:lstStyle/>
            <a:p/>
          </p:txBody>
        </p:sp>
        <p:pic>
          <p:nvPicPr>
            <p:cNvPr id="9" name="object 9"/>
            <p:cNvPicPr/>
            <p:nvPr/>
          </p:nvPicPr>
          <p:blipFill>
            <a:blip r:embed="rId3" cstate="print"/>
            <a:stretch>
              <a:fillRect/>
            </a:stretch>
          </p:blipFill>
          <p:spPr>
            <a:xfrm>
              <a:off x="6152893" y="2154955"/>
              <a:ext cx="118755" cy="118903"/>
            </a:xfrm>
            <a:prstGeom prst="rect">
              <a:avLst/>
            </a:prstGeom>
          </p:spPr>
        </p:pic>
        <p:sp>
          <p:nvSpPr>
            <p:cNvPr id="10" name="object 10"/>
            <p:cNvSpPr/>
            <p:nvPr/>
          </p:nvSpPr>
          <p:spPr>
            <a:xfrm>
              <a:off x="5864111" y="2378989"/>
              <a:ext cx="577850" cy="175895"/>
            </a:xfrm>
            <a:custGeom>
              <a:avLst/>
              <a:gdLst/>
              <a:ahLst/>
              <a:cxnLst/>
              <a:rect l="l" t="t" r="r" b="b"/>
              <a:pathLst>
                <a:path w="577850" h="175894">
                  <a:moveTo>
                    <a:pt x="270383" y="155270"/>
                  </a:moveTo>
                  <a:lnTo>
                    <a:pt x="257302" y="140360"/>
                  </a:lnTo>
                  <a:lnTo>
                    <a:pt x="255041" y="139903"/>
                  </a:lnTo>
                  <a:lnTo>
                    <a:pt x="15341" y="139903"/>
                  </a:lnTo>
                  <a:lnTo>
                    <a:pt x="444" y="153009"/>
                  </a:lnTo>
                  <a:lnTo>
                    <a:pt x="0" y="155270"/>
                  </a:lnTo>
                  <a:lnTo>
                    <a:pt x="0" y="159956"/>
                  </a:lnTo>
                  <a:lnTo>
                    <a:pt x="13081" y="174866"/>
                  </a:lnTo>
                  <a:lnTo>
                    <a:pt x="15341" y="175323"/>
                  </a:lnTo>
                  <a:lnTo>
                    <a:pt x="255041" y="175323"/>
                  </a:lnTo>
                  <a:lnTo>
                    <a:pt x="269938" y="162217"/>
                  </a:lnTo>
                  <a:lnTo>
                    <a:pt x="270383" y="159956"/>
                  </a:lnTo>
                  <a:lnTo>
                    <a:pt x="270383" y="155270"/>
                  </a:lnTo>
                  <a:close/>
                </a:path>
                <a:path w="577850" h="175894">
                  <a:moveTo>
                    <a:pt x="577532" y="85305"/>
                  </a:moveTo>
                  <a:lnTo>
                    <a:pt x="564451" y="70396"/>
                  </a:lnTo>
                  <a:lnTo>
                    <a:pt x="562203" y="69951"/>
                  </a:lnTo>
                  <a:lnTo>
                    <a:pt x="15341" y="69951"/>
                  </a:lnTo>
                  <a:lnTo>
                    <a:pt x="444" y="83045"/>
                  </a:lnTo>
                  <a:lnTo>
                    <a:pt x="0" y="85305"/>
                  </a:lnTo>
                  <a:lnTo>
                    <a:pt x="0" y="90004"/>
                  </a:lnTo>
                  <a:lnTo>
                    <a:pt x="13081" y="104914"/>
                  </a:lnTo>
                  <a:lnTo>
                    <a:pt x="15341" y="105359"/>
                  </a:lnTo>
                  <a:lnTo>
                    <a:pt x="562203" y="105359"/>
                  </a:lnTo>
                  <a:lnTo>
                    <a:pt x="577088" y="92265"/>
                  </a:lnTo>
                  <a:lnTo>
                    <a:pt x="577532" y="90004"/>
                  </a:lnTo>
                  <a:lnTo>
                    <a:pt x="577532" y="85305"/>
                  </a:lnTo>
                  <a:close/>
                </a:path>
                <a:path w="577850" h="175894">
                  <a:moveTo>
                    <a:pt x="577532" y="15354"/>
                  </a:moveTo>
                  <a:lnTo>
                    <a:pt x="564451" y="444"/>
                  </a:lnTo>
                  <a:lnTo>
                    <a:pt x="562203" y="0"/>
                  </a:lnTo>
                  <a:lnTo>
                    <a:pt x="15341" y="0"/>
                  </a:lnTo>
                  <a:lnTo>
                    <a:pt x="444" y="13093"/>
                  </a:lnTo>
                  <a:lnTo>
                    <a:pt x="0" y="15354"/>
                  </a:lnTo>
                  <a:lnTo>
                    <a:pt x="0" y="20040"/>
                  </a:lnTo>
                  <a:lnTo>
                    <a:pt x="13081" y="34950"/>
                  </a:lnTo>
                  <a:lnTo>
                    <a:pt x="15341" y="35407"/>
                  </a:lnTo>
                  <a:lnTo>
                    <a:pt x="562203" y="35407"/>
                  </a:lnTo>
                  <a:lnTo>
                    <a:pt x="577088" y="22301"/>
                  </a:lnTo>
                  <a:lnTo>
                    <a:pt x="577532" y="20040"/>
                  </a:lnTo>
                  <a:lnTo>
                    <a:pt x="577532" y="15354"/>
                  </a:lnTo>
                  <a:close/>
                </a:path>
              </a:pathLst>
            </a:custGeom>
            <a:solidFill>
              <a:srgbClr val="0073FF"/>
            </a:solidFill>
          </p:spPr>
          <p:txBody>
            <a:bodyPr wrap="square" lIns="0" tIns="0" rIns="0" bIns="0" rtlCol="0"/>
            <a:lstStyle/>
            <a:p/>
          </p:txBody>
        </p:sp>
        <p:sp>
          <p:nvSpPr>
            <p:cNvPr id="11" name="object 11"/>
            <p:cNvSpPr/>
            <p:nvPr/>
          </p:nvSpPr>
          <p:spPr>
            <a:xfrm>
              <a:off x="7353207" y="1896508"/>
              <a:ext cx="989965" cy="512445"/>
            </a:xfrm>
            <a:custGeom>
              <a:avLst/>
              <a:gdLst/>
              <a:ahLst/>
              <a:cxnLst/>
              <a:rect l="l" t="t" r="r" b="b"/>
              <a:pathLst>
                <a:path w="989965" h="512444">
                  <a:moveTo>
                    <a:pt x="4824" y="511893"/>
                  </a:moveTo>
                  <a:lnTo>
                    <a:pt x="0" y="506246"/>
                  </a:lnTo>
                  <a:lnTo>
                    <a:pt x="591123" y="0"/>
                  </a:lnTo>
                  <a:lnTo>
                    <a:pt x="989595" y="0"/>
                  </a:lnTo>
                  <a:lnTo>
                    <a:pt x="989595" y="7430"/>
                  </a:lnTo>
                  <a:lnTo>
                    <a:pt x="593864" y="7430"/>
                  </a:lnTo>
                  <a:lnTo>
                    <a:pt x="4824" y="511893"/>
                  </a:lnTo>
                  <a:close/>
                </a:path>
              </a:pathLst>
            </a:custGeom>
            <a:solidFill>
              <a:srgbClr val="2E2E40"/>
            </a:solidFill>
          </p:spPr>
          <p:txBody>
            <a:bodyPr wrap="square" lIns="0" tIns="0" rIns="0" bIns="0" rtlCol="0"/>
            <a:lstStyle/>
            <a:p/>
          </p:txBody>
        </p:sp>
        <p:pic>
          <p:nvPicPr>
            <p:cNvPr id="12" name="object 12"/>
            <p:cNvPicPr/>
            <p:nvPr/>
          </p:nvPicPr>
          <p:blipFill>
            <a:blip r:embed="rId3" cstate="print"/>
            <a:stretch>
              <a:fillRect/>
            </a:stretch>
          </p:blipFill>
          <p:spPr>
            <a:xfrm>
              <a:off x="8283425" y="1840771"/>
              <a:ext cx="118755" cy="118903"/>
            </a:xfrm>
            <a:prstGeom prst="rect">
              <a:avLst/>
            </a:prstGeom>
          </p:spPr>
        </p:pic>
        <p:sp>
          <p:nvSpPr>
            <p:cNvPr id="13" name="object 13"/>
            <p:cNvSpPr/>
            <p:nvPr/>
          </p:nvSpPr>
          <p:spPr>
            <a:xfrm>
              <a:off x="8186661" y="2062708"/>
              <a:ext cx="577850" cy="175895"/>
            </a:xfrm>
            <a:custGeom>
              <a:avLst/>
              <a:gdLst/>
              <a:ahLst/>
              <a:cxnLst/>
              <a:rect l="l" t="t" r="r" b="b"/>
              <a:pathLst>
                <a:path w="577850" h="175894">
                  <a:moveTo>
                    <a:pt x="270408" y="155282"/>
                  </a:moveTo>
                  <a:lnTo>
                    <a:pt x="257327" y="140373"/>
                  </a:lnTo>
                  <a:lnTo>
                    <a:pt x="255066" y="139915"/>
                  </a:lnTo>
                  <a:lnTo>
                    <a:pt x="15354" y="139915"/>
                  </a:lnTo>
                  <a:lnTo>
                    <a:pt x="469" y="153022"/>
                  </a:lnTo>
                  <a:lnTo>
                    <a:pt x="25" y="155282"/>
                  </a:lnTo>
                  <a:lnTo>
                    <a:pt x="25" y="159969"/>
                  </a:lnTo>
                  <a:lnTo>
                    <a:pt x="13106" y="174879"/>
                  </a:lnTo>
                  <a:lnTo>
                    <a:pt x="15354" y="175336"/>
                  </a:lnTo>
                  <a:lnTo>
                    <a:pt x="255066" y="175336"/>
                  </a:lnTo>
                  <a:lnTo>
                    <a:pt x="269963" y="162229"/>
                  </a:lnTo>
                  <a:lnTo>
                    <a:pt x="270408" y="159969"/>
                  </a:lnTo>
                  <a:lnTo>
                    <a:pt x="270408" y="155282"/>
                  </a:lnTo>
                  <a:close/>
                </a:path>
                <a:path w="577850" h="175894">
                  <a:moveTo>
                    <a:pt x="577570" y="85318"/>
                  </a:moveTo>
                  <a:lnTo>
                    <a:pt x="564476" y="70408"/>
                  </a:lnTo>
                  <a:lnTo>
                    <a:pt x="562229" y="69964"/>
                  </a:lnTo>
                  <a:lnTo>
                    <a:pt x="15354" y="69964"/>
                  </a:lnTo>
                  <a:lnTo>
                    <a:pt x="469" y="83058"/>
                  </a:lnTo>
                  <a:lnTo>
                    <a:pt x="25" y="85318"/>
                  </a:lnTo>
                  <a:lnTo>
                    <a:pt x="25" y="90017"/>
                  </a:lnTo>
                  <a:lnTo>
                    <a:pt x="13106" y="104927"/>
                  </a:lnTo>
                  <a:lnTo>
                    <a:pt x="15354" y="105371"/>
                  </a:lnTo>
                  <a:lnTo>
                    <a:pt x="562229" y="105371"/>
                  </a:lnTo>
                  <a:lnTo>
                    <a:pt x="577113" y="92278"/>
                  </a:lnTo>
                  <a:lnTo>
                    <a:pt x="577570" y="90017"/>
                  </a:lnTo>
                  <a:lnTo>
                    <a:pt x="577570" y="85318"/>
                  </a:lnTo>
                  <a:close/>
                </a:path>
                <a:path w="577850" h="175894">
                  <a:moveTo>
                    <a:pt x="577596" y="15367"/>
                  </a:moveTo>
                  <a:lnTo>
                    <a:pt x="564489" y="444"/>
                  </a:lnTo>
                  <a:lnTo>
                    <a:pt x="562229" y="0"/>
                  </a:lnTo>
                  <a:lnTo>
                    <a:pt x="15354" y="0"/>
                  </a:lnTo>
                  <a:lnTo>
                    <a:pt x="444" y="13093"/>
                  </a:lnTo>
                  <a:lnTo>
                    <a:pt x="0" y="15367"/>
                  </a:lnTo>
                  <a:lnTo>
                    <a:pt x="0" y="20066"/>
                  </a:lnTo>
                  <a:lnTo>
                    <a:pt x="13093" y="34975"/>
                  </a:lnTo>
                  <a:lnTo>
                    <a:pt x="15354" y="35420"/>
                  </a:lnTo>
                  <a:lnTo>
                    <a:pt x="562229" y="35420"/>
                  </a:lnTo>
                  <a:lnTo>
                    <a:pt x="577151" y="22326"/>
                  </a:lnTo>
                  <a:lnTo>
                    <a:pt x="577596" y="20066"/>
                  </a:lnTo>
                  <a:lnTo>
                    <a:pt x="577596" y="15367"/>
                  </a:lnTo>
                  <a:close/>
                </a:path>
              </a:pathLst>
            </a:custGeom>
            <a:solidFill>
              <a:srgbClr val="0073FF"/>
            </a:solidFill>
          </p:spPr>
          <p:txBody>
            <a:bodyPr wrap="square" lIns="0" tIns="0" rIns="0" bIns="0" rtlCol="0"/>
            <a:lstStyle/>
            <a:p/>
          </p:txBody>
        </p:sp>
        <p:pic>
          <p:nvPicPr>
            <p:cNvPr id="14" name="object 14"/>
            <p:cNvPicPr/>
            <p:nvPr/>
          </p:nvPicPr>
          <p:blipFill>
            <a:blip r:embed="rId4" cstate="print"/>
            <a:stretch>
              <a:fillRect/>
            </a:stretch>
          </p:blipFill>
          <p:spPr>
            <a:xfrm>
              <a:off x="8302330" y="3365735"/>
              <a:ext cx="73449" cy="164415"/>
            </a:xfrm>
            <a:prstGeom prst="rect">
              <a:avLst/>
            </a:prstGeom>
          </p:spPr>
        </p:pic>
        <p:sp>
          <p:nvSpPr>
            <p:cNvPr id="15" name="object 15"/>
            <p:cNvSpPr/>
            <p:nvPr/>
          </p:nvSpPr>
          <p:spPr>
            <a:xfrm>
              <a:off x="8192630" y="2868503"/>
              <a:ext cx="178435" cy="578485"/>
            </a:xfrm>
            <a:custGeom>
              <a:avLst/>
              <a:gdLst/>
              <a:ahLst/>
              <a:cxnLst/>
              <a:rect l="l" t="t" r="r" b="b"/>
              <a:pathLst>
                <a:path w="178434" h="578485">
                  <a:moveTo>
                    <a:pt x="178182" y="578278"/>
                  </a:moveTo>
                  <a:lnTo>
                    <a:pt x="122884" y="578278"/>
                  </a:lnTo>
                  <a:lnTo>
                    <a:pt x="114051" y="548817"/>
                  </a:lnTo>
                  <a:lnTo>
                    <a:pt x="93699" y="483308"/>
                  </a:lnTo>
                  <a:lnTo>
                    <a:pt x="71042" y="416070"/>
                  </a:lnTo>
                  <a:lnTo>
                    <a:pt x="55297" y="381417"/>
                  </a:lnTo>
                  <a:lnTo>
                    <a:pt x="51497" y="378191"/>
                  </a:lnTo>
                  <a:lnTo>
                    <a:pt x="48095" y="374623"/>
                  </a:lnTo>
                  <a:lnTo>
                    <a:pt x="38670" y="357322"/>
                  </a:lnTo>
                  <a:lnTo>
                    <a:pt x="36864" y="347582"/>
                  </a:lnTo>
                  <a:lnTo>
                    <a:pt x="37584" y="342055"/>
                  </a:lnTo>
                  <a:lnTo>
                    <a:pt x="38016" y="337969"/>
                  </a:lnTo>
                  <a:lnTo>
                    <a:pt x="35569" y="333307"/>
                  </a:lnTo>
                  <a:lnTo>
                    <a:pt x="27648" y="326050"/>
                  </a:lnTo>
                  <a:lnTo>
                    <a:pt x="20208" y="310286"/>
                  </a:lnTo>
                  <a:lnTo>
                    <a:pt x="18816" y="287601"/>
                  </a:lnTo>
                  <a:lnTo>
                    <a:pt x="20304" y="267223"/>
                  </a:lnTo>
                  <a:lnTo>
                    <a:pt x="21504" y="258379"/>
                  </a:lnTo>
                  <a:lnTo>
                    <a:pt x="0" y="203012"/>
                  </a:lnTo>
                  <a:lnTo>
                    <a:pt x="55297" y="0"/>
                  </a:lnTo>
                  <a:lnTo>
                    <a:pt x="86019" y="0"/>
                  </a:lnTo>
                  <a:lnTo>
                    <a:pt x="102531" y="15763"/>
                  </a:lnTo>
                  <a:lnTo>
                    <a:pt x="113235" y="32441"/>
                  </a:lnTo>
                  <a:lnTo>
                    <a:pt x="116739" y="52290"/>
                  </a:lnTo>
                  <a:lnTo>
                    <a:pt x="116759" y="63389"/>
                  </a:lnTo>
                  <a:lnTo>
                    <a:pt x="118176" y="81868"/>
                  </a:lnTo>
                  <a:lnTo>
                    <a:pt x="120724" y="106264"/>
                  </a:lnTo>
                  <a:lnTo>
                    <a:pt x="124135" y="135113"/>
                  </a:lnTo>
                  <a:lnTo>
                    <a:pt x="128144" y="166953"/>
                  </a:lnTo>
                  <a:lnTo>
                    <a:pt x="141089" y="265784"/>
                  </a:lnTo>
                  <a:lnTo>
                    <a:pt x="144820" y="294954"/>
                  </a:lnTo>
                  <a:lnTo>
                    <a:pt x="147816" y="319799"/>
                  </a:lnTo>
                  <a:lnTo>
                    <a:pt x="149809" y="338854"/>
                  </a:lnTo>
                  <a:lnTo>
                    <a:pt x="150533" y="350658"/>
                  </a:lnTo>
                  <a:lnTo>
                    <a:pt x="152453" y="370171"/>
                  </a:lnTo>
                  <a:lnTo>
                    <a:pt x="156677" y="384493"/>
                  </a:lnTo>
                  <a:lnTo>
                    <a:pt x="160901" y="396509"/>
                  </a:lnTo>
                  <a:lnTo>
                    <a:pt x="162822" y="409101"/>
                  </a:lnTo>
                  <a:lnTo>
                    <a:pt x="161958" y="421837"/>
                  </a:lnTo>
                  <a:lnTo>
                    <a:pt x="160517" y="432555"/>
                  </a:lnTo>
                  <a:lnTo>
                    <a:pt x="160229" y="441543"/>
                  </a:lnTo>
                  <a:lnTo>
                    <a:pt x="162822" y="449088"/>
                  </a:lnTo>
                  <a:lnTo>
                    <a:pt x="168245" y="463411"/>
                  </a:lnTo>
                  <a:lnTo>
                    <a:pt x="173958" y="487538"/>
                  </a:lnTo>
                  <a:lnTo>
                    <a:pt x="177942" y="513972"/>
                  </a:lnTo>
                  <a:lnTo>
                    <a:pt x="178182" y="535215"/>
                  </a:lnTo>
                  <a:lnTo>
                    <a:pt x="177173" y="545981"/>
                  </a:lnTo>
                  <a:lnTo>
                    <a:pt x="176837" y="556747"/>
                  </a:lnTo>
                  <a:lnTo>
                    <a:pt x="177173" y="567513"/>
                  </a:lnTo>
                  <a:lnTo>
                    <a:pt x="178182" y="578278"/>
                  </a:lnTo>
                  <a:close/>
                </a:path>
              </a:pathLst>
            </a:custGeom>
            <a:solidFill>
              <a:srgbClr val="E6E7E7"/>
            </a:solidFill>
          </p:spPr>
          <p:txBody>
            <a:bodyPr wrap="square" lIns="0" tIns="0" rIns="0" bIns="0" rtlCol="0"/>
            <a:lstStyle/>
            <a:p/>
          </p:txBody>
        </p:sp>
        <p:sp>
          <p:nvSpPr>
            <p:cNvPr id="16" name="object 16"/>
            <p:cNvSpPr/>
            <p:nvPr/>
          </p:nvSpPr>
          <p:spPr>
            <a:xfrm>
              <a:off x="8011405" y="3172641"/>
              <a:ext cx="327660" cy="245110"/>
            </a:xfrm>
            <a:custGeom>
              <a:avLst/>
              <a:gdLst/>
              <a:ahLst/>
              <a:cxnLst/>
              <a:rect l="l" t="t" r="r" b="b"/>
              <a:pathLst>
                <a:path w="327659" h="245110">
                  <a:moveTo>
                    <a:pt x="0" y="244696"/>
                  </a:moveTo>
                  <a:lnTo>
                    <a:pt x="51111" y="16313"/>
                  </a:lnTo>
                  <a:lnTo>
                    <a:pt x="238470" y="0"/>
                  </a:lnTo>
                  <a:lnTo>
                    <a:pt x="327531" y="224295"/>
                  </a:lnTo>
                  <a:lnTo>
                    <a:pt x="0" y="244696"/>
                  </a:lnTo>
                  <a:close/>
                </a:path>
              </a:pathLst>
            </a:custGeom>
            <a:solidFill>
              <a:srgbClr val="9D616A"/>
            </a:solidFill>
          </p:spPr>
          <p:txBody>
            <a:bodyPr wrap="square" lIns="0" tIns="0" rIns="0" bIns="0" rtlCol="0"/>
            <a:lstStyle/>
            <a:p/>
          </p:txBody>
        </p:sp>
        <p:sp>
          <p:nvSpPr>
            <p:cNvPr id="17" name="object 17"/>
            <p:cNvSpPr/>
            <p:nvPr/>
          </p:nvSpPr>
          <p:spPr>
            <a:xfrm>
              <a:off x="8422178" y="3834286"/>
              <a:ext cx="365760" cy="483234"/>
            </a:xfrm>
            <a:custGeom>
              <a:avLst/>
              <a:gdLst/>
              <a:ahLst/>
              <a:cxnLst/>
              <a:rect l="l" t="t" r="r" b="b"/>
              <a:pathLst>
                <a:path w="365759" h="483235">
                  <a:moveTo>
                    <a:pt x="114103" y="482981"/>
                  </a:moveTo>
                  <a:lnTo>
                    <a:pt x="64444" y="482981"/>
                  </a:lnTo>
                  <a:lnTo>
                    <a:pt x="60441" y="473846"/>
                  </a:lnTo>
                  <a:lnTo>
                    <a:pt x="58349" y="482981"/>
                  </a:lnTo>
                  <a:lnTo>
                    <a:pt x="33971" y="482981"/>
                  </a:lnTo>
                  <a:lnTo>
                    <a:pt x="29968" y="477275"/>
                  </a:lnTo>
                  <a:lnTo>
                    <a:pt x="16487" y="455830"/>
                  </a:lnTo>
                  <a:lnTo>
                    <a:pt x="7140" y="437123"/>
                  </a:lnTo>
                  <a:lnTo>
                    <a:pt x="6419" y="435318"/>
                  </a:lnTo>
                  <a:lnTo>
                    <a:pt x="8041" y="433549"/>
                  </a:lnTo>
                  <a:lnTo>
                    <a:pt x="1299" y="404012"/>
                  </a:lnTo>
                  <a:lnTo>
                    <a:pt x="14857" y="401774"/>
                  </a:lnTo>
                  <a:lnTo>
                    <a:pt x="0" y="355880"/>
                  </a:lnTo>
                  <a:lnTo>
                    <a:pt x="1154" y="352486"/>
                  </a:lnTo>
                  <a:lnTo>
                    <a:pt x="19239" y="322760"/>
                  </a:lnTo>
                  <a:lnTo>
                    <a:pt x="44356" y="300635"/>
                  </a:lnTo>
                  <a:lnTo>
                    <a:pt x="74763" y="281746"/>
                  </a:lnTo>
                  <a:lnTo>
                    <a:pt x="106169" y="264563"/>
                  </a:lnTo>
                  <a:lnTo>
                    <a:pt x="113335" y="260473"/>
                  </a:lnTo>
                  <a:lnTo>
                    <a:pt x="151780" y="235658"/>
                  </a:lnTo>
                  <a:lnTo>
                    <a:pt x="190501" y="205042"/>
                  </a:lnTo>
                  <a:lnTo>
                    <a:pt x="229074" y="167721"/>
                  </a:lnTo>
                  <a:lnTo>
                    <a:pt x="263353" y="126611"/>
                  </a:lnTo>
                  <a:lnTo>
                    <a:pt x="294454" y="79943"/>
                  </a:lnTo>
                  <a:lnTo>
                    <a:pt x="314862" y="41609"/>
                  </a:lnTo>
                  <a:lnTo>
                    <a:pt x="331131" y="3610"/>
                  </a:lnTo>
                  <a:lnTo>
                    <a:pt x="332464" y="0"/>
                  </a:lnTo>
                  <a:lnTo>
                    <a:pt x="335206" y="4777"/>
                  </a:lnTo>
                  <a:lnTo>
                    <a:pt x="353935" y="48266"/>
                  </a:lnTo>
                  <a:lnTo>
                    <a:pt x="363885" y="94333"/>
                  </a:lnTo>
                  <a:lnTo>
                    <a:pt x="365754" y="117969"/>
                  </a:lnTo>
                  <a:lnTo>
                    <a:pt x="365653" y="141806"/>
                  </a:lnTo>
                  <a:lnTo>
                    <a:pt x="359843" y="189490"/>
                  </a:lnTo>
                  <a:lnTo>
                    <a:pt x="345945" y="239226"/>
                  </a:lnTo>
                  <a:lnTo>
                    <a:pt x="323387" y="288929"/>
                  </a:lnTo>
                  <a:lnTo>
                    <a:pt x="295097" y="332408"/>
                  </a:lnTo>
                  <a:lnTo>
                    <a:pt x="263774" y="369588"/>
                  </a:lnTo>
                  <a:lnTo>
                    <a:pt x="228734" y="403326"/>
                  </a:lnTo>
                  <a:lnTo>
                    <a:pt x="190599" y="433893"/>
                  </a:lnTo>
                  <a:lnTo>
                    <a:pt x="149994" y="461558"/>
                  </a:lnTo>
                  <a:lnTo>
                    <a:pt x="128961" y="474387"/>
                  </a:lnTo>
                  <a:lnTo>
                    <a:pt x="114103" y="482981"/>
                  </a:lnTo>
                  <a:close/>
                </a:path>
              </a:pathLst>
            </a:custGeom>
            <a:solidFill>
              <a:srgbClr val="F0F0F0"/>
            </a:solidFill>
          </p:spPr>
          <p:txBody>
            <a:bodyPr wrap="square" lIns="0" tIns="0" rIns="0" bIns="0" rtlCol="0"/>
            <a:lstStyle/>
            <a:p/>
          </p:txBody>
        </p:sp>
        <p:sp>
          <p:nvSpPr>
            <p:cNvPr id="18" name="object 18"/>
            <p:cNvSpPr/>
            <p:nvPr/>
          </p:nvSpPr>
          <p:spPr>
            <a:xfrm>
              <a:off x="8484892" y="3831398"/>
              <a:ext cx="273050" cy="486409"/>
            </a:xfrm>
            <a:custGeom>
              <a:avLst/>
              <a:gdLst/>
              <a:ahLst/>
              <a:cxnLst/>
              <a:rect l="l" t="t" r="r" b="b"/>
              <a:pathLst>
                <a:path w="273050" h="486410">
                  <a:moveTo>
                    <a:pt x="4399" y="485870"/>
                  </a:moveTo>
                  <a:lnTo>
                    <a:pt x="1729" y="485870"/>
                  </a:lnTo>
                  <a:lnTo>
                    <a:pt x="0" y="481863"/>
                  </a:lnTo>
                  <a:lnTo>
                    <a:pt x="468" y="477277"/>
                  </a:lnTo>
                  <a:lnTo>
                    <a:pt x="976" y="467342"/>
                  </a:lnTo>
                  <a:lnTo>
                    <a:pt x="1199" y="457404"/>
                  </a:lnTo>
                  <a:lnTo>
                    <a:pt x="1138" y="447464"/>
                  </a:lnTo>
                  <a:lnTo>
                    <a:pt x="793" y="437522"/>
                  </a:lnTo>
                  <a:lnTo>
                    <a:pt x="622" y="428562"/>
                  </a:lnTo>
                  <a:lnTo>
                    <a:pt x="4666" y="383074"/>
                  </a:lnTo>
                  <a:lnTo>
                    <a:pt x="23215" y="346912"/>
                  </a:lnTo>
                  <a:lnTo>
                    <a:pt x="57961" y="327970"/>
                  </a:lnTo>
                  <a:lnTo>
                    <a:pt x="89612" y="323701"/>
                  </a:lnTo>
                  <a:lnTo>
                    <a:pt x="101372" y="322373"/>
                  </a:lnTo>
                  <a:lnTo>
                    <a:pt x="151284" y="302296"/>
                  </a:lnTo>
                  <a:lnTo>
                    <a:pt x="190881" y="259256"/>
                  </a:lnTo>
                  <a:lnTo>
                    <a:pt x="221252" y="208346"/>
                  </a:lnTo>
                  <a:lnTo>
                    <a:pt x="242201" y="159598"/>
                  </a:lnTo>
                  <a:lnTo>
                    <a:pt x="257021" y="108432"/>
                  </a:lnTo>
                  <a:lnTo>
                    <a:pt x="265508" y="56269"/>
                  </a:lnTo>
                  <a:lnTo>
                    <a:pt x="267695" y="6788"/>
                  </a:lnTo>
                  <a:lnTo>
                    <a:pt x="267551" y="686"/>
                  </a:lnTo>
                  <a:lnTo>
                    <a:pt x="272347" y="0"/>
                  </a:lnTo>
                  <a:lnTo>
                    <a:pt x="272491" y="6138"/>
                  </a:lnTo>
                  <a:lnTo>
                    <a:pt x="272455" y="7654"/>
                  </a:lnTo>
                  <a:lnTo>
                    <a:pt x="272042" y="32774"/>
                  </a:lnTo>
                  <a:lnTo>
                    <a:pt x="266867" y="82495"/>
                  </a:lnTo>
                  <a:lnTo>
                    <a:pt x="256674" y="129393"/>
                  </a:lnTo>
                  <a:lnTo>
                    <a:pt x="242459" y="172433"/>
                  </a:lnTo>
                  <a:lnTo>
                    <a:pt x="224193" y="213235"/>
                  </a:lnTo>
                  <a:lnTo>
                    <a:pt x="201033" y="253020"/>
                  </a:lnTo>
                  <a:lnTo>
                    <a:pt x="160765" y="300752"/>
                  </a:lnTo>
                  <a:lnTo>
                    <a:pt x="117437" y="324081"/>
                  </a:lnTo>
                  <a:lnTo>
                    <a:pt x="79027" y="329608"/>
                  </a:lnTo>
                  <a:lnTo>
                    <a:pt x="69970" y="330698"/>
                  </a:lnTo>
                  <a:lnTo>
                    <a:pt x="30879" y="346181"/>
                  </a:lnTo>
                  <a:lnTo>
                    <a:pt x="7717" y="391989"/>
                  </a:lnTo>
                  <a:lnTo>
                    <a:pt x="5580" y="415831"/>
                  </a:lnTo>
                  <a:lnTo>
                    <a:pt x="5656" y="436371"/>
                  </a:lnTo>
                  <a:lnTo>
                    <a:pt x="6051" y="456917"/>
                  </a:lnTo>
                  <a:lnTo>
                    <a:pt x="5372" y="477277"/>
                  </a:lnTo>
                  <a:lnTo>
                    <a:pt x="4795" y="483018"/>
                  </a:lnTo>
                  <a:lnTo>
                    <a:pt x="4399" y="485870"/>
                  </a:lnTo>
                  <a:close/>
                </a:path>
              </a:pathLst>
            </a:custGeom>
            <a:solidFill>
              <a:srgbClr val="FFFFFF"/>
            </a:solidFill>
          </p:spPr>
          <p:txBody>
            <a:bodyPr wrap="square" lIns="0" tIns="0" rIns="0" bIns="0" rtlCol="0"/>
            <a:lstStyle/>
            <a:p/>
          </p:txBody>
        </p:sp>
        <p:pic>
          <p:nvPicPr>
            <p:cNvPr id="19" name="object 19"/>
            <p:cNvPicPr/>
            <p:nvPr/>
          </p:nvPicPr>
          <p:blipFill>
            <a:blip r:embed="rId5" cstate="print"/>
            <a:stretch>
              <a:fillRect/>
            </a:stretch>
          </p:blipFill>
          <p:spPr>
            <a:xfrm>
              <a:off x="8691080" y="4042452"/>
              <a:ext cx="86434" cy="32219"/>
            </a:xfrm>
            <a:prstGeom prst="rect">
              <a:avLst/>
            </a:prstGeom>
          </p:spPr>
        </p:pic>
        <p:sp>
          <p:nvSpPr>
            <p:cNvPr id="20" name="object 20"/>
            <p:cNvSpPr/>
            <p:nvPr/>
          </p:nvSpPr>
          <p:spPr>
            <a:xfrm>
              <a:off x="8581555" y="3908500"/>
              <a:ext cx="164465" cy="250825"/>
            </a:xfrm>
            <a:custGeom>
              <a:avLst/>
              <a:gdLst/>
              <a:ahLst/>
              <a:cxnLst/>
              <a:rect l="l" t="t" r="r" b="b"/>
              <a:pathLst>
                <a:path w="164465" h="250825">
                  <a:moveTo>
                    <a:pt x="16941" y="151536"/>
                  </a:moveTo>
                  <a:lnTo>
                    <a:pt x="3365" y="175564"/>
                  </a:lnTo>
                  <a:lnTo>
                    <a:pt x="0" y="199631"/>
                  </a:lnTo>
                  <a:lnTo>
                    <a:pt x="0" y="211848"/>
                  </a:lnTo>
                  <a:lnTo>
                    <a:pt x="1117" y="223901"/>
                  </a:lnTo>
                  <a:lnTo>
                    <a:pt x="3365" y="235800"/>
                  </a:lnTo>
                  <a:lnTo>
                    <a:pt x="6756" y="247535"/>
                  </a:lnTo>
                  <a:lnTo>
                    <a:pt x="7759" y="250507"/>
                  </a:lnTo>
                  <a:lnTo>
                    <a:pt x="12217" y="248615"/>
                  </a:lnTo>
                  <a:lnTo>
                    <a:pt x="11214" y="245668"/>
                  </a:lnTo>
                  <a:lnTo>
                    <a:pt x="8001" y="234378"/>
                  </a:lnTo>
                  <a:lnTo>
                    <a:pt x="5867" y="222935"/>
                  </a:lnTo>
                  <a:lnTo>
                    <a:pt x="4800" y="211353"/>
                  </a:lnTo>
                  <a:lnTo>
                    <a:pt x="4838" y="199605"/>
                  </a:lnTo>
                  <a:lnTo>
                    <a:pt x="5943" y="187921"/>
                  </a:lnTo>
                  <a:lnTo>
                    <a:pt x="8115" y="176491"/>
                  </a:lnTo>
                  <a:lnTo>
                    <a:pt x="11353" y="165315"/>
                  </a:lnTo>
                  <a:lnTo>
                    <a:pt x="15659" y="154393"/>
                  </a:lnTo>
                  <a:lnTo>
                    <a:pt x="16941" y="151536"/>
                  </a:lnTo>
                  <a:close/>
                </a:path>
                <a:path w="164465" h="250825">
                  <a:moveTo>
                    <a:pt x="164363" y="29565"/>
                  </a:moveTo>
                  <a:lnTo>
                    <a:pt x="158445" y="25552"/>
                  </a:lnTo>
                  <a:lnTo>
                    <a:pt x="154393" y="23596"/>
                  </a:lnTo>
                  <a:lnTo>
                    <a:pt x="139153" y="7226"/>
                  </a:lnTo>
                  <a:lnTo>
                    <a:pt x="136499" y="0"/>
                  </a:lnTo>
                  <a:lnTo>
                    <a:pt x="132029" y="1892"/>
                  </a:lnTo>
                  <a:lnTo>
                    <a:pt x="143662" y="21653"/>
                  </a:lnTo>
                  <a:lnTo>
                    <a:pt x="161569" y="31737"/>
                  </a:lnTo>
                  <a:lnTo>
                    <a:pt x="162179" y="31724"/>
                  </a:lnTo>
                  <a:lnTo>
                    <a:pt x="163398" y="31216"/>
                  </a:lnTo>
                  <a:lnTo>
                    <a:pt x="163842" y="30784"/>
                  </a:lnTo>
                  <a:lnTo>
                    <a:pt x="164363" y="29565"/>
                  </a:lnTo>
                  <a:close/>
                </a:path>
              </a:pathLst>
            </a:custGeom>
            <a:solidFill>
              <a:srgbClr val="FFFFFF"/>
            </a:solidFill>
          </p:spPr>
          <p:txBody>
            <a:bodyPr wrap="square" lIns="0" tIns="0" rIns="0" bIns="0" rtlCol="0"/>
            <a:lstStyle/>
            <a:p/>
          </p:txBody>
        </p:sp>
        <p:sp>
          <p:nvSpPr>
            <p:cNvPr id="21" name="object 21"/>
            <p:cNvSpPr/>
            <p:nvPr/>
          </p:nvSpPr>
          <p:spPr>
            <a:xfrm>
              <a:off x="8367038" y="3775900"/>
              <a:ext cx="189865" cy="541655"/>
            </a:xfrm>
            <a:custGeom>
              <a:avLst/>
              <a:gdLst/>
              <a:ahLst/>
              <a:cxnLst/>
              <a:rect l="l" t="t" r="r" b="b"/>
              <a:pathLst>
                <a:path w="189865" h="541654">
                  <a:moveTo>
                    <a:pt x="124922" y="541368"/>
                  </a:moveTo>
                  <a:lnTo>
                    <a:pt x="119584" y="541368"/>
                  </a:lnTo>
                  <a:lnTo>
                    <a:pt x="115581" y="532233"/>
                  </a:lnTo>
                  <a:lnTo>
                    <a:pt x="113489" y="541368"/>
                  </a:lnTo>
                  <a:lnTo>
                    <a:pt x="61919" y="541368"/>
                  </a:lnTo>
                  <a:lnTo>
                    <a:pt x="37289" y="520245"/>
                  </a:lnTo>
                  <a:lnTo>
                    <a:pt x="63181" y="491936"/>
                  </a:lnTo>
                  <a:lnTo>
                    <a:pt x="56439" y="462400"/>
                  </a:lnTo>
                  <a:lnTo>
                    <a:pt x="69998" y="460161"/>
                  </a:lnTo>
                  <a:lnTo>
                    <a:pt x="36062" y="355375"/>
                  </a:lnTo>
                  <a:lnTo>
                    <a:pt x="5048" y="361189"/>
                  </a:lnTo>
                  <a:lnTo>
                    <a:pt x="0" y="343496"/>
                  </a:lnTo>
                  <a:lnTo>
                    <a:pt x="23296" y="276516"/>
                  </a:lnTo>
                  <a:lnTo>
                    <a:pt x="34598" y="223465"/>
                  </a:lnTo>
                  <a:lnTo>
                    <a:pt x="40172" y="169971"/>
                  </a:lnTo>
                  <a:lnTo>
                    <a:pt x="40811" y="143057"/>
                  </a:lnTo>
                  <a:lnTo>
                    <a:pt x="40017" y="116033"/>
                  </a:lnTo>
                  <a:lnTo>
                    <a:pt x="34320" y="63220"/>
                  </a:lnTo>
                  <a:lnTo>
                    <a:pt x="26530" y="24693"/>
                  </a:lnTo>
                  <a:lnTo>
                    <a:pt x="19833" y="0"/>
                  </a:lnTo>
                  <a:lnTo>
                    <a:pt x="27514" y="3321"/>
                  </a:lnTo>
                  <a:lnTo>
                    <a:pt x="75749" y="32945"/>
                  </a:lnTo>
                  <a:lnTo>
                    <a:pt x="112385" y="68230"/>
                  </a:lnTo>
                  <a:lnTo>
                    <a:pt x="142305" y="110048"/>
                  </a:lnTo>
                  <a:lnTo>
                    <a:pt x="165420" y="157250"/>
                  </a:lnTo>
                  <a:lnTo>
                    <a:pt x="181468" y="209444"/>
                  </a:lnTo>
                  <a:lnTo>
                    <a:pt x="189114" y="263516"/>
                  </a:lnTo>
                  <a:lnTo>
                    <a:pt x="189871" y="284688"/>
                  </a:lnTo>
                  <a:lnTo>
                    <a:pt x="189844" y="295279"/>
                  </a:lnTo>
                  <a:lnTo>
                    <a:pt x="186299" y="344452"/>
                  </a:lnTo>
                  <a:lnTo>
                    <a:pt x="179629" y="384370"/>
                  </a:lnTo>
                  <a:lnTo>
                    <a:pt x="166759" y="434211"/>
                  </a:lnTo>
                  <a:lnTo>
                    <a:pt x="151351" y="479602"/>
                  </a:lnTo>
                  <a:lnTo>
                    <a:pt x="132412" y="525117"/>
                  </a:lnTo>
                  <a:lnTo>
                    <a:pt x="126292" y="538516"/>
                  </a:lnTo>
                  <a:lnTo>
                    <a:pt x="124922" y="541368"/>
                  </a:lnTo>
                  <a:close/>
                </a:path>
              </a:pathLst>
            </a:custGeom>
            <a:solidFill>
              <a:srgbClr val="F0F0F0"/>
            </a:solidFill>
          </p:spPr>
          <p:txBody>
            <a:bodyPr wrap="square" lIns="0" tIns="0" rIns="0" bIns="0" rtlCol="0"/>
            <a:lstStyle/>
            <a:p/>
          </p:txBody>
        </p:sp>
        <p:pic>
          <p:nvPicPr>
            <p:cNvPr id="22" name="object 22"/>
            <p:cNvPicPr/>
            <p:nvPr/>
          </p:nvPicPr>
          <p:blipFill>
            <a:blip r:embed="rId6" cstate="print"/>
            <a:stretch>
              <a:fillRect/>
            </a:stretch>
          </p:blipFill>
          <p:spPr>
            <a:xfrm>
              <a:off x="8424739" y="4270148"/>
              <a:ext cx="38263" cy="47120"/>
            </a:xfrm>
            <a:prstGeom prst="rect">
              <a:avLst/>
            </a:prstGeom>
          </p:spPr>
        </p:pic>
        <p:sp>
          <p:nvSpPr>
            <p:cNvPr id="23" name="object 23"/>
            <p:cNvSpPr/>
            <p:nvPr/>
          </p:nvSpPr>
          <p:spPr>
            <a:xfrm>
              <a:off x="8383765" y="3772032"/>
              <a:ext cx="99695" cy="396875"/>
            </a:xfrm>
            <a:custGeom>
              <a:avLst/>
              <a:gdLst/>
              <a:ahLst/>
              <a:cxnLst/>
              <a:rect l="l" t="t" r="r" b="b"/>
              <a:pathLst>
                <a:path w="99695" h="396875">
                  <a:moveTo>
                    <a:pt x="31373" y="396431"/>
                  </a:moveTo>
                  <a:lnTo>
                    <a:pt x="29606" y="390978"/>
                  </a:lnTo>
                  <a:lnTo>
                    <a:pt x="36525" y="383426"/>
                  </a:lnTo>
                  <a:lnTo>
                    <a:pt x="43897" y="376277"/>
                  </a:lnTo>
                  <a:lnTo>
                    <a:pt x="51444" y="369311"/>
                  </a:lnTo>
                  <a:lnTo>
                    <a:pt x="58890" y="362308"/>
                  </a:lnTo>
                  <a:lnTo>
                    <a:pt x="72392" y="346942"/>
                  </a:lnTo>
                  <a:lnTo>
                    <a:pt x="82494" y="330274"/>
                  </a:lnTo>
                  <a:lnTo>
                    <a:pt x="91693" y="299975"/>
                  </a:lnTo>
                  <a:lnTo>
                    <a:pt x="94560" y="270872"/>
                  </a:lnTo>
                  <a:lnTo>
                    <a:pt x="94268" y="256150"/>
                  </a:lnTo>
                  <a:lnTo>
                    <a:pt x="87910" y="197316"/>
                  </a:lnTo>
                  <a:lnTo>
                    <a:pt x="75311" y="145686"/>
                  </a:lnTo>
                  <a:lnTo>
                    <a:pt x="55680" y="94350"/>
                  </a:lnTo>
                  <a:lnTo>
                    <a:pt x="24666" y="37804"/>
                  </a:lnTo>
                  <a:lnTo>
                    <a:pt x="0" y="3429"/>
                  </a:lnTo>
                  <a:lnTo>
                    <a:pt x="3425" y="0"/>
                  </a:lnTo>
                  <a:lnTo>
                    <a:pt x="41835" y="56770"/>
                  </a:lnTo>
                  <a:lnTo>
                    <a:pt x="66647" y="107647"/>
                  </a:lnTo>
                  <a:lnTo>
                    <a:pt x="83243" y="155694"/>
                  </a:lnTo>
                  <a:lnTo>
                    <a:pt x="93197" y="199276"/>
                  </a:lnTo>
                  <a:lnTo>
                    <a:pt x="98634" y="245019"/>
                  </a:lnTo>
                  <a:lnTo>
                    <a:pt x="99280" y="263806"/>
                  </a:lnTo>
                  <a:lnTo>
                    <a:pt x="99148" y="278503"/>
                  </a:lnTo>
                  <a:lnTo>
                    <a:pt x="89219" y="327247"/>
                  </a:lnTo>
                  <a:lnTo>
                    <a:pt x="65155" y="362891"/>
                  </a:lnTo>
                  <a:lnTo>
                    <a:pt x="45484" y="381382"/>
                  </a:lnTo>
                  <a:lnTo>
                    <a:pt x="38134" y="388669"/>
                  </a:lnTo>
                  <a:lnTo>
                    <a:pt x="31373" y="396431"/>
                  </a:lnTo>
                  <a:close/>
                </a:path>
              </a:pathLst>
            </a:custGeom>
            <a:solidFill>
              <a:srgbClr val="FFFFFF"/>
            </a:solidFill>
          </p:spPr>
          <p:txBody>
            <a:bodyPr wrap="square" lIns="0" tIns="0" rIns="0" bIns="0" rtlCol="0"/>
            <a:lstStyle/>
            <a:p/>
          </p:txBody>
        </p:sp>
        <p:pic>
          <p:nvPicPr>
            <p:cNvPr id="24" name="object 24"/>
            <p:cNvPicPr/>
            <p:nvPr/>
          </p:nvPicPr>
          <p:blipFill>
            <a:blip r:embed="rId7" cstate="print"/>
            <a:stretch>
              <a:fillRect/>
            </a:stretch>
          </p:blipFill>
          <p:spPr>
            <a:xfrm>
              <a:off x="8474247" y="3931445"/>
              <a:ext cx="57944" cy="67861"/>
            </a:xfrm>
            <a:prstGeom prst="rect">
              <a:avLst/>
            </a:prstGeom>
          </p:spPr>
        </p:pic>
        <p:pic>
          <p:nvPicPr>
            <p:cNvPr id="25" name="object 25"/>
            <p:cNvPicPr/>
            <p:nvPr/>
          </p:nvPicPr>
          <p:blipFill>
            <a:blip r:embed="rId8" cstate="print"/>
            <a:stretch>
              <a:fillRect/>
            </a:stretch>
          </p:blipFill>
          <p:spPr>
            <a:xfrm>
              <a:off x="8393251" y="4050284"/>
              <a:ext cx="59295" cy="84551"/>
            </a:xfrm>
            <a:prstGeom prst="rect">
              <a:avLst/>
            </a:prstGeom>
          </p:spPr>
        </p:pic>
        <p:sp>
          <p:nvSpPr>
            <p:cNvPr id="26" name="object 26"/>
            <p:cNvSpPr/>
            <p:nvPr/>
          </p:nvSpPr>
          <p:spPr>
            <a:xfrm>
              <a:off x="8399846" y="3857209"/>
              <a:ext cx="43180" cy="13335"/>
            </a:xfrm>
            <a:custGeom>
              <a:avLst/>
              <a:gdLst/>
              <a:ahLst/>
              <a:cxnLst/>
              <a:rect l="l" t="t" r="r" b="b"/>
              <a:pathLst>
                <a:path w="43179" h="13335">
                  <a:moveTo>
                    <a:pt x="26221" y="13257"/>
                  </a:moveTo>
                  <a:lnTo>
                    <a:pt x="6873" y="8600"/>
                  </a:lnTo>
                  <a:lnTo>
                    <a:pt x="0" y="4202"/>
                  </a:lnTo>
                  <a:lnTo>
                    <a:pt x="2427" y="0"/>
                  </a:lnTo>
                  <a:lnTo>
                    <a:pt x="4987" y="1791"/>
                  </a:lnTo>
                  <a:lnTo>
                    <a:pt x="8898" y="4176"/>
                  </a:lnTo>
                  <a:lnTo>
                    <a:pt x="13009" y="6029"/>
                  </a:lnTo>
                  <a:lnTo>
                    <a:pt x="17321" y="7350"/>
                  </a:lnTo>
                  <a:lnTo>
                    <a:pt x="21831" y="8138"/>
                  </a:lnTo>
                  <a:lnTo>
                    <a:pt x="26404" y="8380"/>
                  </a:lnTo>
                  <a:lnTo>
                    <a:pt x="30901" y="8057"/>
                  </a:lnTo>
                  <a:lnTo>
                    <a:pt x="35321" y="7172"/>
                  </a:lnTo>
                  <a:lnTo>
                    <a:pt x="39666" y="5724"/>
                  </a:lnTo>
                  <a:lnTo>
                    <a:pt x="40313" y="5557"/>
                  </a:lnTo>
                  <a:lnTo>
                    <a:pt x="40925" y="5642"/>
                  </a:lnTo>
                  <a:lnTo>
                    <a:pt x="42078" y="6317"/>
                  </a:lnTo>
                  <a:lnTo>
                    <a:pt x="42453" y="6808"/>
                  </a:lnTo>
                  <a:lnTo>
                    <a:pt x="42773" y="8099"/>
                  </a:lnTo>
                  <a:lnTo>
                    <a:pt x="42680" y="8707"/>
                  </a:lnTo>
                  <a:lnTo>
                    <a:pt x="42013" y="9849"/>
                  </a:lnTo>
                  <a:lnTo>
                    <a:pt x="41531" y="10229"/>
                  </a:lnTo>
                  <a:lnTo>
                    <a:pt x="36085" y="11978"/>
                  </a:lnTo>
                  <a:lnTo>
                    <a:pt x="31192" y="12924"/>
                  </a:lnTo>
                  <a:lnTo>
                    <a:pt x="26221" y="13257"/>
                  </a:lnTo>
                  <a:close/>
                </a:path>
              </a:pathLst>
            </a:custGeom>
            <a:solidFill>
              <a:srgbClr val="FFFFFF"/>
            </a:solidFill>
          </p:spPr>
          <p:txBody>
            <a:bodyPr wrap="square" lIns="0" tIns="0" rIns="0" bIns="0" rtlCol="0"/>
            <a:lstStyle/>
            <a:p/>
          </p:txBody>
        </p:sp>
        <p:pic>
          <p:nvPicPr>
            <p:cNvPr id="27" name="object 27"/>
            <p:cNvPicPr/>
            <p:nvPr/>
          </p:nvPicPr>
          <p:blipFill>
            <a:blip r:embed="rId9" cstate="print"/>
            <a:stretch>
              <a:fillRect/>
            </a:stretch>
          </p:blipFill>
          <p:spPr>
            <a:xfrm>
              <a:off x="8009031" y="4100933"/>
              <a:ext cx="127819" cy="212038"/>
            </a:xfrm>
            <a:prstGeom prst="rect">
              <a:avLst/>
            </a:prstGeom>
          </p:spPr>
        </p:pic>
        <p:pic>
          <p:nvPicPr>
            <p:cNvPr id="28" name="object 28"/>
            <p:cNvPicPr/>
            <p:nvPr/>
          </p:nvPicPr>
          <p:blipFill>
            <a:blip r:embed="rId10" cstate="print"/>
            <a:stretch>
              <a:fillRect/>
            </a:stretch>
          </p:blipFill>
          <p:spPr>
            <a:xfrm>
              <a:off x="8370389" y="4085837"/>
              <a:ext cx="128559" cy="227501"/>
            </a:xfrm>
            <a:prstGeom prst="rect">
              <a:avLst/>
            </a:prstGeom>
          </p:spPr>
        </p:pic>
        <p:sp>
          <p:nvSpPr>
            <p:cNvPr id="29" name="object 29"/>
            <p:cNvSpPr/>
            <p:nvPr/>
          </p:nvSpPr>
          <p:spPr>
            <a:xfrm>
              <a:off x="7704524" y="4308671"/>
              <a:ext cx="1019810" cy="8890"/>
            </a:xfrm>
            <a:custGeom>
              <a:avLst/>
              <a:gdLst/>
              <a:ahLst/>
              <a:cxnLst/>
              <a:rect l="l" t="t" r="r" b="b"/>
              <a:pathLst>
                <a:path w="1019809" h="8889">
                  <a:moveTo>
                    <a:pt x="1016288" y="8600"/>
                  </a:moveTo>
                  <a:lnTo>
                    <a:pt x="3105" y="8597"/>
                  </a:lnTo>
                  <a:lnTo>
                    <a:pt x="2094" y="8177"/>
                  </a:lnTo>
                  <a:lnTo>
                    <a:pt x="418" y="6499"/>
                  </a:lnTo>
                  <a:lnTo>
                    <a:pt x="0" y="5486"/>
                  </a:lnTo>
                  <a:lnTo>
                    <a:pt x="0" y="3113"/>
                  </a:lnTo>
                  <a:lnTo>
                    <a:pt x="418" y="2100"/>
                  </a:lnTo>
                  <a:lnTo>
                    <a:pt x="2094" y="422"/>
                  </a:lnTo>
                  <a:lnTo>
                    <a:pt x="3105" y="3"/>
                  </a:lnTo>
                  <a:lnTo>
                    <a:pt x="1016289" y="0"/>
                  </a:lnTo>
                  <a:lnTo>
                    <a:pt x="1017302" y="417"/>
                  </a:lnTo>
                  <a:lnTo>
                    <a:pt x="1018980" y="2098"/>
                  </a:lnTo>
                  <a:lnTo>
                    <a:pt x="1019397" y="3111"/>
                  </a:lnTo>
                  <a:lnTo>
                    <a:pt x="1019394" y="4300"/>
                  </a:lnTo>
                  <a:lnTo>
                    <a:pt x="1019397" y="5488"/>
                  </a:lnTo>
                  <a:lnTo>
                    <a:pt x="1018979" y="6502"/>
                  </a:lnTo>
                  <a:lnTo>
                    <a:pt x="1017301" y="8182"/>
                  </a:lnTo>
                  <a:lnTo>
                    <a:pt x="1016288" y="8600"/>
                  </a:lnTo>
                  <a:close/>
                </a:path>
              </a:pathLst>
            </a:custGeom>
            <a:solidFill>
              <a:srgbClr val="CCCCCC"/>
            </a:solidFill>
          </p:spPr>
          <p:txBody>
            <a:bodyPr wrap="square" lIns="0" tIns="0" rIns="0" bIns="0" rtlCol="0"/>
            <a:lstStyle/>
            <a:p/>
          </p:txBody>
        </p:sp>
        <p:sp>
          <p:nvSpPr>
            <p:cNvPr id="30" name="object 30"/>
            <p:cNvSpPr/>
            <p:nvPr/>
          </p:nvSpPr>
          <p:spPr>
            <a:xfrm>
              <a:off x="7989668" y="3316275"/>
              <a:ext cx="481330" cy="883285"/>
            </a:xfrm>
            <a:custGeom>
              <a:avLst/>
              <a:gdLst/>
              <a:ahLst/>
              <a:cxnLst/>
              <a:rect l="l" t="t" r="r" b="b"/>
              <a:pathLst>
                <a:path w="481329" h="883285">
                  <a:moveTo>
                    <a:pt x="68225" y="882981"/>
                  </a:moveTo>
                  <a:lnTo>
                    <a:pt x="39195" y="569744"/>
                  </a:lnTo>
                  <a:lnTo>
                    <a:pt x="41010" y="565507"/>
                  </a:lnTo>
                  <a:lnTo>
                    <a:pt x="44036" y="555219"/>
                  </a:lnTo>
                  <a:lnTo>
                    <a:pt x="44641" y="542507"/>
                  </a:lnTo>
                  <a:lnTo>
                    <a:pt x="39195" y="530999"/>
                  </a:lnTo>
                  <a:lnTo>
                    <a:pt x="34757" y="519994"/>
                  </a:lnTo>
                  <a:lnTo>
                    <a:pt x="37581" y="508387"/>
                  </a:lnTo>
                  <a:lnTo>
                    <a:pt x="42826" y="499203"/>
                  </a:lnTo>
                  <a:lnTo>
                    <a:pt x="45650" y="495469"/>
                  </a:lnTo>
                  <a:lnTo>
                    <a:pt x="44238" y="483663"/>
                  </a:lnTo>
                  <a:lnTo>
                    <a:pt x="39195" y="447034"/>
                  </a:lnTo>
                  <a:lnTo>
                    <a:pt x="29310" y="383764"/>
                  </a:lnTo>
                  <a:lnTo>
                    <a:pt x="13374" y="292036"/>
                  </a:lnTo>
                  <a:lnTo>
                    <a:pt x="7227" y="253108"/>
                  </a:lnTo>
                  <a:lnTo>
                    <a:pt x="3166" y="216849"/>
                  </a:lnTo>
                  <a:lnTo>
                    <a:pt x="865" y="183519"/>
                  </a:lnTo>
                  <a:lnTo>
                    <a:pt x="0" y="153377"/>
                  </a:lnTo>
                  <a:lnTo>
                    <a:pt x="244" y="126683"/>
                  </a:lnTo>
                  <a:lnTo>
                    <a:pt x="2766" y="84676"/>
                  </a:lnTo>
                  <a:lnTo>
                    <a:pt x="14041" y="35383"/>
                  </a:lnTo>
                  <a:lnTo>
                    <a:pt x="63809" y="10515"/>
                  </a:lnTo>
                  <a:lnTo>
                    <a:pt x="158789" y="3443"/>
                  </a:lnTo>
                  <a:lnTo>
                    <a:pt x="259816" y="0"/>
                  </a:lnTo>
                  <a:lnTo>
                    <a:pt x="320025" y="7011"/>
                  </a:lnTo>
                  <a:lnTo>
                    <a:pt x="347809" y="49379"/>
                  </a:lnTo>
                  <a:lnTo>
                    <a:pt x="371324" y="134615"/>
                  </a:lnTo>
                  <a:lnTo>
                    <a:pt x="382802" y="256019"/>
                  </a:lnTo>
                  <a:lnTo>
                    <a:pt x="388926" y="368485"/>
                  </a:lnTo>
                  <a:lnTo>
                    <a:pt x="390737" y="417981"/>
                  </a:lnTo>
                  <a:lnTo>
                    <a:pt x="391662" y="424427"/>
                  </a:lnTo>
                  <a:lnTo>
                    <a:pt x="399044" y="459065"/>
                  </a:lnTo>
                  <a:lnTo>
                    <a:pt x="406691" y="478386"/>
                  </a:lnTo>
                  <a:lnTo>
                    <a:pt x="410066" y="482542"/>
                  </a:lnTo>
                  <a:lnTo>
                    <a:pt x="413945" y="487270"/>
                  </a:lnTo>
                  <a:lnTo>
                    <a:pt x="416049" y="491601"/>
                  </a:lnTo>
                  <a:lnTo>
                    <a:pt x="416766" y="495465"/>
                  </a:lnTo>
                  <a:lnTo>
                    <a:pt x="416486" y="498791"/>
                  </a:lnTo>
                  <a:lnTo>
                    <a:pt x="416102" y="500718"/>
                  </a:lnTo>
                  <a:lnTo>
                    <a:pt x="415333" y="502475"/>
                  </a:lnTo>
                  <a:lnTo>
                    <a:pt x="413918" y="504447"/>
                  </a:lnTo>
                  <a:lnTo>
                    <a:pt x="413313" y="505146"/>
                  </a:lnTo>
                  <a:lnTo>
                    <a:pt x="412463" y="509216"/>
                  </a:lnTo>
                  <a:lnTo>
                    <a:pt x="412608" y="513249"/>
                  </a:lnTo>
                  <a:lnTo>
                    <a:pt x="414891" y="521244"/>
                  </a:lnTo>
                  <a:lnTo>
                    <a:pt x="416898" y="524745"/>
                  </a:lnTo>
                  <a:lnTo>
                    <a:pt x="419768" y="527750"/>
                  </a:lnTo>
                  <a:lnTo>
                    <a:pt x="424346" y="535887"/>
                  </a:lnTo>
                  <a:lnTo>
                    <a:pt x="424997" y="544319"/>
                  </a:lnTo>
                  <a:lnTo>
                    <a:pt x="423834" y="550929"/>
                  </a:lnTo>
                  <a:lnTo>
                    <a:pt x="422977" y="553603"/>
                  </a:lnTo>
                  <a:lnTo>
                    <a:pt x="481039" y="811920"/>
                  </a:lnTo>
                  <a:lnTo>
                    <a:pt x="377826" y="831310"/>
                  </a:lnTo>
                  <a:lnTo>
                    <a:pt x="313309" y="605273"/>
                  </a:lnTo>
                  <a:lnTo>
                    <a:pt x="310138" y="597551"/>
                  </a:lnTo>
                  <a:lnTo>
                    <a:pt x="302437" y="579835"/>
                  </a:lnTo>
                  <a:lnTo>
                    <a:pt x="292924" y="560305"/>
                  </a:lnTo>
                  <a:lnTo>
                    <a:pt x="284315" y="547139"/>
                  </a:lnTo>
                  <a:lnTo>
                    <a:pt x="280223" y="539526"/>
                  </a:lnTo>
                  <a:lnTo>
                    <a:pt x="280677" y="532209"/>
                  </a:lnTo>
                  <a:lnTo>
                    <a:pt x="282951" y="526707"/>
                  </a:lnTo>
                  <a:lnTo>
                    <a:pt x="284315" y="524536"/>
                  </a:lnTo>
                  <a:lnTo>
                    <a:pt x="184312" y="188694"/>
                  </a:lnTo>
                  <a:lnTo>
                    <a:pt x="168192" y="495469"/>
                  </a:lnTo>
                  <a:lnTo>
                    <a:pt x="166276" y="501623"/>
                  </a:lnTo>
                  <a:lnTo>
                    <a:pt x="162544" y="515649"/>
                  </a:lnTo>
                  <a:lnTo>
                    <a:pt x="160023" y="530886"/>
                  </a:lnTo>
                  <a:lnTo>
                    <a:pt x="161737" y="540676"/>
                  </a:lnTo>
                  <a:lnTo>
                    <a:pt x="163451" y="548452"/>
                  </a:lnTo>
                  <a:lnTo>
                    <a:pt x="160930" y="559258"/>
                  </a:lnTo>
                  <a:lnTo>
                    <a:pt x="157198" y="568852"/>
                  </a:lnTo>
                  <a:lnTo>
                    <a:pt x="155282" y="572993"/>
                  </a:lnTo>
                  <a:lnTo>
                    <a:pt x="168192" y="866841"/>
                  </a:lnTo>
                  <a:lnTo>
                    <a:pt x="68225" y="882981"/>
                  </a:lnTo>
                  <a:close/>
                </a:path>
              </a:pathLst>
            </a:custGeom>
            <a:solidFill>
              <a:srgbClr val="2E2E40"/>
            </a:solidFill>
          </p:spPr>
          <p:txBody>
            <a:bodyPr wrap="square" lIns="0" tIns="0" rIns="0" bIns="0" rtlCol="0"/>
            <a:lstStyle/>
            <a:p/>
          </p:txBody>
        </p:sp>
        <p:pic>
          <p:nvPicPr>
            <p:cNvPr id="31" name="object 31"/>
            <p:cNvPicPr/>
            <p:nvPr/>
          </p:nvPicPr>
          <p:blipFill>
            <a:blip r:embed="rId11" cstate="print"/>
            <a:stretch>
              <a:fillRect/>
            </a:stretch>
          </p:blipFill>
          <p:spPr>
            <a:xfrm>
              <a:off x="7950263" y="3365336"/>
              <a:ext cx="73449" cy="164415"/>
            </a:xfrm>
            <a:prstGeom prst="rect">
              <a:avLst/>
            </a:prstGeom>
          </p:spPr>
        </p:pic>
        <p:sp>
          <p:nvSpPr>
            <p:cNvPr id="32" name="object 32"/>
            <p:cNvSpPr/>
            <p:nvPr/>
          </p:nvSpPr>
          <p:spPr>
            <a:xfrm>
              <a:off x="7955229" y="2771323"/>
              <a:ext cx="391160" cy="675640"/>
            </a:xfrm>
            <a:custGeom>
              <a:avLst/>
              <a:gdLst/>
              <a:ahLst/>
              <a:cxnLst/>
              <a:rect l="l" t="t" r="r" b="b"/>
              <a:pathLst>
                <a:path w="391159" h="675639">
                  <a:moveTo>
                    <a:pt x="55294" y="675061"/>
                  </a:moveTo>
                  <a:lnTo>
                    <a:pt x="0" y="675061"/>
                  </a:lnTo>
                  <a:lnTo>
                    <a:pt x="1008" y="664298"/>
                  </a:lnTo>
                  <a:lnTo>
                    <a:pt x="1345" y="653528"/>
                  </a:lnTo>
                  <a:lnTo>
                    <a:pt x="1008" y="642765"/>
                  </a:lnTo>
                  <a:lnTo>
                    <a:pt x="0" y="632002"/>
                  </a:lnTo>
                  <a:lnTo>
                    <a:pt x="239" y="610755"/>
                  </a:lnTo>
                  <a:lnTo>
                    <a:pt x="4222" y="584320"/>
                  </a:lnTo>
                  <a:lnTo>
                    <a:pt x="9937" y="560196"/>
                  </a:lnTo>
                  <a:lnTo>
                    <a:pt x="15359" y="545870"/>
                  </a:lnTo>
                  <a:lnTo>
                    <a:pt x="17950" y="538327"/>
                  </a:lnTo>
                  <a:lnTo>
                    <a:pt x="17664" y="529341"/>
                  </a:lnTo>
                  <a:lnTo>
                    <a:pt x="16222" y="518623"/>
                  </a:lnTo>
                  <a:lnTo>
                    <a:pt x="15359" y="505884"/>
                  </a:lnTo>
                  <a:lnTo>
                    <a:pt x="17277" y="493292"/>
                  </a:lnTo>
                  <a:lnTo>
                    <a:pt x="21500" y="481278"/>
                  </a:lnTo>
                  <a:lnTo>
                    <a:pt x="25729" y="466953"/>
                  </a:lnTo>
                  <a:lnTo>
                    <a:pt x="27647" y="447439"/>
                  </a:lnTo>
                  <a:lnTo>
                    <a:pt x="28370" y="435641"/>
                  </a:lnTo>
                  <a:lnTo>
                    <a:pt x="30364" y="416584"/>
                  </a:lnTo>
                  <a:lnTo>
                    <a:pt x="33355" y="391737"/>
                  </a:lnTo>
                  <a:lnTo>
                    <a:pt x="37089" y="362571"/>
                  </a:lnTo>
                  <a:lnTo>
                    <a:pt x="50037" y="263740"/>
                  </a:lnTo>
                  <a:lnTo>
                    <a:pt x="54044" y="231895"/>
                  </a:lnTo>
                  <a:lnTo>
                    <a:pt x="57454" y="203047"/>
                  </a:lnTo>
                  <a:lnTo>
                    <a:pt x="60000" y="178650"/>
                  </a:lnTo>
                  <a:lnTo>
                    <a:pt x="61422" y="160171"/>
                  </a:lnTo>
                  <a:lnTo>
                    <a:pt x="61441" y="149072"/>
                  </a:lnTo>
                  <a:lnTo>
                    <a:pt x="64947" y="129228"/>
                  </a:lnTo>
                  <a:lnTo>
                    <a:pt x="75647" y="112546"/>
                  </a:lnTo>
                  <a:lnTo>
                    <a:pt x="86930" y="101059"/>
                  </a:lnTo>
                  <a:lnTo>
                    <a:pt x="92162" y="96786"/>
                  </a:lnTo>
                  <a:lnTo>
                    <a:pt x="97122" y="89782"/>
                  </a:lnTo>
                  <a:lnTo>
                    <a:pt x="136581" y="41318"/>
                  </a:lnTo>
                  <a:lnTo>
                    <a:pt x="170922" y="4901"/>
                  </a:lnTo>
                  <a:lnTo>
                    <a:pt x="221144" y="0"/>
                  </a:lnTo>
                  <a:lnTo>
                    <a:pt x="245566" y="1980"/>
                  </a:lnTo>
                  <a:lnTo>
                    <a:pt x="263085" y="4901"/>
                  </a:lnTo>
                  <a:lnTo>
                    <a:pt x="288683" y="38232"/>
                  </a:lnTo>
                  <a:lnTo>
                    <a:pt x="308558" y="63416"/>
                  </a:lnTo>
                  <a:lnTo>
                    <a:pt x="344022" y="110292"/>
                  </a:lnTo>
                  <a:lnTo>
                    <a:pt x="368083" y="167271"/>
                  </a:lnTo>
                  <a:lnTo>
                    <a:pt x="371035" y="187648"/>
                  </a:lnTo>
                  <a:lnTo>
                    <a:pt x="370184" y="196754"/>
                  </a:lnTo>
                  <a:lnTo>
                    <a:pt x="368362" y="211949"/>
                  </a:lnTo>
                  <a:lnTo>
                    <a:pt x="367410" y="233514"/>
                  </a:lnTo>
                  <a:lnTo>
                    <a:pt x="367644" y="290118"/>
                  </a:lnTo>
                  <a:lnTo>
                    <a:pt x="369892" y="355224"/>
                  </a:lnTo>
                  <a:lnTo>
                    <a:pt x="373163" y="417512"/>
                  </a:lnTo>
                  <a:lnTo>
                    <a:pt x="376471" y="465651"/>
                  </a:lnTo>
                  <a:lnTo>
                    <a:pt x="389572" y="506773"/>
                  </a:lnTo>
                  <a:lnTo>
                    <a:pt x="390911" y="513403"/>
                  </a:lnTo>
                  <a:lnTo>
                    <a:pt x="381888" y="516000"/>
                  </a:lnTo>
                  <a:lnTo>
                    <a:pt x="355904" y="515295"/>
                  </a:lnTo>
                  <a:lnTo>
                    <a:pt x="332422" y="514457"/>
                  </a:lnTo>
                  <a:lnTo>
                    <a:pt x="271436" y="511993"/>
                  </a:lnTo>
                  <a:lnTo>
                    <a:pt x="201014" y="508698"/>
                  </a:lnTo>
                  <a:lnTo>
                    <a:pt x="132288" y="504830"/>
                  </a:lnTo>
                  <a:lnTo>
                    <a:pt x="111422" y="503414"/>
                  </a:lnTo>
                  <a:lnTo>
                    <a:pt x="107136" y="512857"/>
                  </a:lnTo>
                  <a:lnTo>
                    <a:pt x="84479" y="580091"/>
                  </a:lnTo>
                  <a:lnTo>
                    <a:pt x="64127" y="645604"/>
                  </a:lnTo>
                  <a:lnTo>
                    <a:pt x="55294" y="675061"/>
                  </a:lnTo>
                  <a:close/>
                </a:path>
              </a:pathLst>
            </a:custGeom>
            <a:solidFill>
              <a:srgbClr val="E6E7E7"/>
            </a:solidFill>
          </p:spPr>
          <p:txBody>
            <a:bodyPr wrap="square" lIns="0" tIns="0" rIns="0" bIns="0" rtlCol="0"/>
            <a:lstStyle/>
            <a:p/>
          </p:txBody>
        </p:sp>
        <p:pic>
          <p:nvPicPr>
            <p:cNvPr id="33" name="object 33"/>
            <p:cNvPicPr/>
            <p:nvPr/>
          </p:nvPicPr>
          <p:blipFill>
            <a:blip r:embed="rId12" cstate="print"/>
            <a:stretch>
              <a:fillRect/>
            </a:stretch>
          </p:blipFill>
          <p:spPr>
            <a:xfrm>
              <a:off x="8052257" y="2558719"/>
              <a:ext cx="177914" cy="178135"/>
            </a:xfrm>
            <a:prstGeom prst="rect">
              <a:avLst/>
            </a:prstGeom>
          </p:spPr>
        </p:pic>
        <p:sp>
          <p:nvSpPr>
            <p:cNvPr id="34" name="object 34"/>
            <p:cNvSpPr/>
            <p:nvPr/>
          </p:nvSpPr>
          <p:spPr>
            <a:xfrm>
              <a:off x="8038644" y="2483866"/>
              <a:ext cx="456565" cy="330835"/>
            </a:xfrm>
            <a:custGeom>
              <a:avLst/>
              <a:gdLst/>
              <a:ahLst/>
              <a:cxnLst/>
              <a:rect l="l" t="t" r="r" b="b"/>
              <a:pathLst>
                <a:path w="456565" h="330835">
                  <a:moveTo>
                    <a:pt x="40262" y="330838"/>
                  </a:moveTo>
                  <a:lnTo>
                    <a:pt x="31914" y="294217"/>
                  </a:lnTo>
                  <a:lnTo>
                    <a:pt x="30307" y="284923"/>
                  </a:lnTo>
                  <a:lnTo>
                    <a:pt x="29642" y="275609"/>
                  </a:lnTo>
                  <a:lnTo>
                    <a:pt x="29918" y="266275"/>
                  </a:lnTo>
                  <a:lnTo>
                    <a:pt x="36261" y="238890"/>
                  </a:lnTo>
                  <a:lnTo>
                    <a:pt x="47112" y="218469"/>
                  </a:lnTo>
                  <a:lnTo>
                    <a:pt x="49072" y="214565"/>
                  </a:lnTo>
                  <a:lnTo>
                    <a:pt x="54761" y="193531"/>
                  </a:lnTo>
                  <a:lnTo>
                    <a:pt x="55038" y="189150"/>
                  </a:lnTo>
                  <a:lnTo>
                    <a:pt x="55024" y="184761"/>
                  </a:lnTo>
                  <a:lnTo>
                    <a:pt x="50611" y="163422"/>
                  </a:lnTo>
                  <a:lnTo>
                    <a:pt x="38403" y="143652"/>
                  </a:lnTo>
                  <a:lnTo>
                    <a:pt x="15557" y="129243"/>
                  </a:lnTo>
                  <a:lnTo>
                    <a:pt x="2220" y="127321"/>
                  </a:lnTo>
                  <a:lnTo>
                    <a:pt x="0" y="127321"/>
                  </a:lnTo>
                  <a:lnTo>
                    <a:pt x="0" y="125097"/>
                  </a:lnTo>
                  <a:lnTo>
                    <a:pt x="4244" y="103091"/>
                  </a:lnTo>
                  <a:lnTo>
                    <a:pt x="15318" y="85718"/>
                  </a:lnTo>
                  <a:lnTo>
                    <a:pt x="30724" y="74092"/>
                  </a:lnTo>
                  <a:lnTo>
                    <a:pt x="47971" y="69325"/>
                  </a:lnTo>
                  <a:lnTo>
                    <a:pt x="49317" y="64477"/>
                  </a:lnTo>
                  <a:lnTo>
                    <a:pt x="79375" y="45312"/>
                  </a:lnTo>
                  <a:lnTo>
                    <a:pt x="101318" y="42763"/>
                  </a:lnTo>
                  <a:lnTo>
                    <a:pt x="124950" y="45155"/>
                  </a:lnTo>
                  <a:lnTo>
                    <a:pt x="147696" y="53300"/>
                  </a:lnTo>
                  <a:lnTo>
                    <a:pt x="148330" y="49673"/>
                  </a:lnTo>
                  <a:lnTo>
                    <a:pt x="161117" y="32703"/>
                  </a:lnTo>
                  <a:lnTo>
                    <a:pt x="171672" y="29635"/>
                  </a:lnTo>
                  <a:lnTo>
                    <a:pt x="175339" y="29685"/>
                  </a:lnTo>
                  <a:lnTo>
                    <a:pt x="179036" y="30256"/>
                  </a:lnTo>
                  <a:lnTo>
                    <a:pt x="179860" y="24264"/>
                  </a:lnTo>
                  <a:lnTo>
                    <a:pt x="195093" y="4068"/>
                  </a:lnTo>
                  <a:lnTo>
                    <a:pt x="212768" y="0"/>
                  </a:lnTo>
                  <a:lnTo>
                    <a:pt x="223073" y="909"/>
                  </a:lnTo>
                  <a:lnTo>
                    <a:pt x="251647" y="12600"/>
                  </a:lnTo>
                  <a:lnTo>
                    <a:pt x="277149" y="35907"/>
                  </a:lnTo>
                  <a:lnTo>
                    <a:pt x="294967" y="63015"/>
                  </a:lnTo>
                  <a:lnTo>
                    <a:pt x="316296" y="106137"/>
                  </a:lnTo>
                  <a:lnTo>
                    <a:pt x="323647" y="120283"/>
                  </a:lnTo>
                  <a:lnTo>
                    <a:pt x="341243" y="146912"/>
                  </a:lnTo>
                  <a:lnTo>
                    <a:pt x="365657" y="169058"/>
                  </a:lnTo>
                  <a:lnTo>
                    <a:pt x="392843" y="180003"/>
                  </a:lnTo>
                  <a:lnTo>
                    <a:pt x="408923" y="180517"/>
                  </a:lnTo>
                  <a:lnTo>
                    <a:pt x="424037" y="176771"/>
                  </a:lnTo>
                  <a:lnTo>
                    <a:pt x="437007" y="169240"/>
                  </a:lnTo>
                  <a:lnTo>
                    <a:pt x="446655" y="158397"/>
                  </a:lnTo>
                  <a:lnTo>
                    <a:pt x="448666" y="155130"/>
                  </a:lnTo>
                  <a:lnTo>
                    <a:pt x="450497" y="158501"/>
                  </a:lnTo>
                  <a:lnTo>
                    <a:pt x="456068" y="175386"/>
                  </a:lnTo>
                  <a:lnTo>
                    <a:pt x="455899" y="193529"/>
                  </a:lnTo>
                  <a:lnTo>
                    <a:pt x="450264" y="211253"/>
                  </a:lnTo>
                  <a:lnTo>
                    <a:pt x="425889" y="237867"/>
                  </a:lnTo>
                  <a:lnTo>
                    <a:pt x="391652" y="249541"/>
                  </a:lnTo>
                  <a:lnTo>
                    <a:pt x="372483" y="249704"/>
                  </a:lnTo>
                  <a:lnTo>
                    <a:pt x="355974" y="246778"/>
                  </a:lnTo>
                  <a:lnTo>
                    <a:pt x="306597" y="221912"/>
                  </a:lnTo>
                  <a:lnTo>
                    <a:pt x="272067" y="182700"/>
                  </a:lnTo>
                  <a:lnTo>
                    <a:pt x="262859" y="141245"/>
                  </a:lnTo>
                  <a:lnTo>
                    <a:pt x="253403" y="117128"/>
                  </a:lnTo>
                  <a:lnTo>
                    <a:pt x="233329" y="105341"/>
                  </a:lnTo>
                  <a:lnTo>
                    <a:pt x="224093" y="102677"/>
                  </a:lnTo>
                  <a:lnTo>
                    <a:pt x="223745" y="106288"/>
                  </a:lnTo>
                  <a:lnTo>
                    <a:pt x="222654" y="109658"/>
                  </a:lnTo>
                  <a:lnTo>
                    <a:pt x="207865" y="122791"/>
                  </a:lnTo>
                  <a:lnTo>
                    <a:pt x="213271" y="154450"/>
                  </a:lnTo>
                  <a:lnTo>
                    <a:pt x="212797" y="182079"/>
                  </a:lnTo>
                  <a:lnTo>
                    <a:pt x="194249" y="224897"/>
                  </a:lnTo>
                  <a:lnTo>
                    <a:pt x="144347" y="252383"/>
                  </a:lnTo>
                  <a:lnTo>
                    <a:pt x="100430" y="255939"/>
                  </a:lnTo>
                  <a:lnTo>
                    <a:pt x="92002" y="255249"/>
                  </a:lnTo>
                  <a:lnTo>
                    <a:pt x="90160" y="255010"/>
                  </a:lnTo>
                  <a:lnTo>
                    <a:pt x="89813" y="249419"/>
                  </a:lnTo>
                  <a:lnTo>
                    <a:pt x="89425" y="245701"/>
                  </a:lnTo>
                  <a:lnTo>
                    <a:pt x="88903" y="242000"/>
                  </a:lnTo>
                  <a:lnTo>
                    <a:pt x="88247" y="238315"/>
                  </a:lnTo>
                  <a:lnTo>
                    <a:pt x="77837" y="260820"/>
                  </a:lnTo>
                  <a:lnTo>
                    <a:pt x="63757" y="288741"/>
                  </a:lnTo>
                  <a:lnTo>
                    <a:pt x="50643" y="313553"/>
                  </a:lnTo>
                  <a:lnTo>
                    <a:pt x="43134" y="326733"/>
                  </a:lnTo>
                  <a:lnTo>
                    <a:pt x="40262" y="330838"/>
                  </a:lnTo>
                  <a:close/>
                </a:path>
              </a:pathLst>
            </a:custGeom>
            <a:solidFill>
              <a:srgbClr val="2E2E40"/>
            </a:solidFill>
          </p:spPr>
          <p:txBody>
            <a:bodyPr wrap="square" lIns="0" tIns="0" rIns="0" bIns="0" rtlCol="0"/>
            <a:lstStyle/>
            <a:p/>
          </p:txBody>
        </p:sp>
      </p:grpSp>
      <p:sp>
        <p:nvSpPr>
          <p:cNvPr id="35" name="object 35"/>
          <p:cNvSpPr txBox="1">
            <a:spLocks noGrp="1"/>
          </p:cNvSpPr>
          <p:nvPr>
            <p:ph type="title"/>
          </p:nvPr>
        </p:nvSpPr>
        <p:spPr>
          <a:xfrm>
            <a:off x="9525" y="392430"/>
            <a:ext cx="4715510" cy="289560"/>
          </a:xfrm>
          <a:prstGeom prst="rect">
            <a:avLst/>
          </a:prstGeom>
        </p:spPr>
        <p:txBody>
          <a:bodyPr vert="horz" wrap="square" lIns="0" tIns="12700" rIns="0" bIns="0" rtlCol="0">
            <a:spAutoFit/>
          </a:bodyPr>
          <a:lstStyle/>
          <a:p>
            <a:pPr marL="12700">
              <a:lnSpc>
                <a:spcPct val="100000"/>
              </a:lnSpc>
              <a:spcBef>
                <a:spcPts val="100"/>
              </a:spcBef>
            </a:pPr>
            <a:r>
              <a:rPr lang="en-IN" sz="1800" spc="-5" dirty="0">
                <a:solidFill>
                  <a:srgbClr val="24215C"/>
                </a:solidFill>
                <a:latin typeface="Verdana" panose="020B0604030504040204"/>
                <a:cs typeface="Verdana" panose="020B0604030504040204"/>
              </a:rPr>
              <a:t>2b</a:t>
            </a:r>
            <a:r>
              <a:rPr sz="1800" spc="-5" dirty="0">
                <a:solidFill>
                  <a:srgbClr val="24215C"/>
                </a:solidFill>
                <a:latin typeface="Verdana" panose="020B0604030504040204"/>
                <a:cs typeface="Verdana" panose="020B0604030504040204"/>
              </a:rPr>
              <a:t>.</a:t>
            </a:r>
            <a:r>
              <a:rPr lang="en-IN" sz="1800" spc="-5" dirty="0">
                <a:solidFill>
                  <a:srgbClr val="24215C"/>
                </a:solidFill>
                <a:latin typeface="Verdana" panose="020B0604030504040204"/>
                <a:cs typeface="Verdana" panose="020B0604030504040204"/>
              </a:rPr>
              <a:t> Time series analysis </a:t>
            </a:r>
            <a:endParaRPr sz="1500">
              <a:latin typeface="Verdana" panose="020B0604030504040204"/>
              <a:cs typeface="Verdana" panose="020B0604030504040204"/>
            </a:endParaRPr>
          </a:p>
        </p:txBody>
      </p:sp>
      <p:sp>
        <p:nvSpPr>
          <p:cNvPr id="36" name="object 36"/>
          <p:cNvSpPr txBox="1"/>
          <p:nvPr/>
        </p:nvSpPr>
        <p:spPr>
          <a:xfrm>
            <a:off x="139065" y="1116965"/>
            <a:ext cx="4543425" cy="2264410"/>
          </a:xfrm>
          <a:prstGeom prst="rect">
            <a:avLst/>
          </a:prstGeom>
        </p:spPr>
        <p:txBody>
          <a:bodyPr vert="horz" wrap="square" lIns="0" tIns="12700" rIns="0" bIns="0" rtlCol="0">
            <a:spAutoFit/>
          </a:bodyPr>
          <a:lstStyle/>
          <a:p>
            <a:pPr marL="298450" marR="25400" indent="-285750">
              <a:lnSpc>
                <a:spcPct val="115000"/>
              </a:lnSpc>
              <a:spcBef>
                <a:spcPts val="100"/>
              </a:spcBef>
              <a:buFont typeface="Arial" panose="020B0604020202020204" pitchFamily="34" charset="0"/>
              <a:buChar char="•"/>
            </a:pPr>
            <a:r>
              <a:rPr lang="en-IN" spc="-5" dirty="0">
                <a:latin typeface="Calibri" panose="020F0502020204030204"/>
                <a:cs typeface="Calibri" panose="020F0502020204030204"/>
                <a:sym typeface="+mn-ea"/>
              </a:rPr>
              <a:t>second use of time series analysis is to predict when the crowd on the beach would be minimum at a particular time in a beach so we can send </a:t>
            </a:r>
            <a:endParaRPr lang="en-IN" spc="-5" dirty="0">
              <a:latin typeface="Calibri" panose="020F0502020204030204"/>
              <a:cs typeface="Calibri" panose="020F0502020204030204"/>
              <a:sym typeface="+mn-ea"/>
            </a:endParaRPr>
          </a:p>
          <a:p>
            <a:pPr marL="298450" marR="25400" indent="-285750">
              <a:lnSpc>
                <a:spcPct val="115000"/>
              </a:lnSpc>
              <a:spcBef>
                <a:spcPts val="100"/>
              </a:spcBef>
              <a:buFont typeface="Arial" panose="020B0604020202020204" pitchFamily="34" charset="0"/>
              <a:buChar char="•"/>
            </a:pPr>
            <a:endParaRPr lang="en-IN" spc="-5" dirty="0">
              <a:latin typeface="Calibri" panose="020F0502020204030204"/>
              <a:cs typeface="Calibri" panose="020F0502020204030204"/>
            </a:endParaRPr>
          </a:p>
          <a:p>
            <a:pPr marL="298450" marR="25400" indent="-285750">
              <a:lnSpc>
                <a:spcPct val="115000"/>
              </a:lnSpc>
              <a:spcBef>
                <a:spcPts val="100"/>
              </a:spcBef>
              <a:buFont typeface="Arial" panose="020B0604020202020204" pitchFamily="34" charset="0"/>
              <a:buChar char="•"/>
            </a:pPr>
            <a:r>
              <a:rPr lang="en-IN" spc="-5" dirty="0">
                <a:latin typeface="Calibri" panose="020F0502020204030204"/>
                <a:cs typeface="Calibri" panose="020F0502020204030204"/>
                <a:sym typeface="+mn-ea"/>
              </a:rPr>
              <a:t>workers at that particular time to clean the beach efficiently.</a:t>
            </a:r>
            <a:endParaRPr lang="en-IN" sz="1800" spc="-5" dirty="0">
              <a:latin typeface="Calibri" panose="020F0502020204030204"/>
              <a:cs typeface="Calibri" panose="020F05020202040302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endParaRPr lang="en-US"/>
          </a:p>
        </p:txBody>
      </p:sp>
      <p:sp>
        <p:nvSpPr>
          <p:cNvPr id="6" name="Content Placeholder 5"/>
          <p:cNvSpPr/>
          <p:nvPr>
            <p:ph sz="half" idx="3"/>
          </p:nvPr>
        </p:nvSpPr>
        <p:spPr/>
        <p:txBody>
          <a:bodyPr/>
          <a:p>
            <a:endParaRPr lang="en-US"/>
          </a:p>
        </p:txBody>
      </p:sp>
      <p:pic>
        <p:nvPicPr>
          <p:cNvPr id="4" name="Content Placeholder 3" descr="Screenshot (610)"/>
          <p:cNvPicPr>
            <a:picLocks noChangeAspect="1"/>
          </p:cNvPicPr>
          <p:nvPr>
            <p:ph sz="half" idx="2"/>
          </p:nvPr>
        </p:nvPicPr>
        <p:blipFill>
          <a:blip r:embed="rId1"/>
          <a:stretch>
            <a:fillRect/>
          </a:stretch>
        </p:blipFill>
        <p:spPr>
          <a:xfrm>
            <a:off x="83820" y="148590"/>
            <a:ext cx="8976995" cy="526224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endParaRPr lang="en-US"/>
          </a:p>
        </p:txBody>
      </p:sp>
      <p:sp>
        <p:nvSpPr>
          <p:cNvPr id="6" name="Content Placeholder 5"/>
          <p:cNvSpPr/>
          <p:nvPr>
            <p:ph sz="half" idx="3"/>
          </p:nvPr>
        </p:nvSpPr>
        <p:spPr/>
        <p:txBody>
          <a:bodyPr/>
          <a:p>
            <a:endParaRPr lang="en-US"/>
          </a:p>
        </p:txBody>
      </p:sp>
      <p:pic>
        <p:nvPicPr>
          <p:cNvPr id="4" name="Content Placeholder 3" descr="C:\Users\91780\Downloads\Screenshot (607).pngScreenshot (607)"/>
          <p:cNvPicPr>
            <a:picLocks noChangeAspect="1"/>
          </p:cNvPicPr>
          <p:nvPr>
            <p:ph sz="half" idx="2"/>
          </p:nvPr>
        </p:nvPicPr>
        <p:blipFill>
          <a:blip r:embed="rId1"/>
          <a:srcRect/>
          <a:stretch>
            <a:fillRect/>
          </a:stretch>
        </p:blipFill>
        <p:spPr>
          <a:xfrm>
            <a:off x="-76835" y="133350"/>
            <a:ext cx="9220835" cy="518668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036820" y="0"/>
            <a:ext cx="4107180" cy="5142230"/>
            <a:chOff x="4572002" y="0"/>
            <a:chExt cx="4572000" cy="5142230"/>
          </a:xfrm>
        </p:grpSpPr>
        <p:pic>
          <p:nvPicPr>
            <p:cNvPr id="3" name="object 3"/>
            <p:cNvPicPr/>
            <p:nvPr/>
          </p:nvPicPr>
          <p:blipFill>
            <a:blip r:embed="rId1" cstate="print"/>
            <a:stretch>
              <a:fillRect/>
            </a:stretch>
          </p:blipFill>
          <p:spPr>
            <a:xfrm>
              <a:off x="4572002" y="0"/>
              <a:ext cx="4571997" cy="5142229"/>
            </a:xfrm>
            <a:prstGeom prst="rect">
              <a:avLst/>
            </a:prstGeom>
          </p:spPr>
        </p:pic>
        <p:pic>
          <p:nvPicPr>
            <p:cNvPr id="4" name="object 4"/>
            <p:cNvPicPr/>
            <p:nvPr/>
          </p:nvPicPr>
          <p:blipFill>
            <a:blip r:embed="rId2" cstate="print"/>
            <a:stretch>
              <a:fillRect/>
            </a:stretch>
          </p:blipFill>
          <p:spPr>
            <a:xfrm>
              <a:off x="4930362" y="392125"/>
              <a:ext cx="2647728" cy="3533457"/>
            </a:xfrm>
            <a:prstGeom prst="rect">
              <a:avLst/>
            </a:prstGeom>
          </p:spPr>
        </p:pic>
        <p:sp>
          <p:nvSpPr>
            <p:cNvPr id="5" name="object 5"/>
            <p:cNvSpPr/>
            <p:nvPr/>
          </p:nvSpPr>
          <p:spPr>
            <a:xfrm>
              <a:off x="6879497" y="2125640"/>
              <a:ext cx="947419" cy="1204595"/>
            </a:xfrm>
            <a:custGeom>
              <a:avLst/>
              <a:gdLst/>
              <a:ahLst/>
              <a:cxnLst/>
              <a:rect l="l" t="t" r="r" b="b"/>
              <a:pathLst>
                <a:path w="947420" h="1204595">
                  <a:moveTo>
                    <a:pt x="867759" y="1204361"/>
                  </a:moveTo>
                  <a:lnTo>
                    <a:pt x="79664" y="1204361"/>
                  </a:lnTo>
                  <a:lnTo>
                    <a:pt x="75751" y="1204261"/>
                  </a:lnTo>
                  <a:lnTo>
                    <a:pt x="38731" y="1192988"/>
                  </a:lnTo>
                  <a:lnTo>
                    <a:pt x="11357" y="1165580"/>
                  </a:lnTo>
                  <a:lnTo>
                    <a:pt x="99" y="1128514"/>
                  </a:lnTo>
                  <a:lnTo>
                    <a:pt x="0" y="1124597"/>
                  </a:lnTo>
                  <a:lnTo>
                    <a:pt x="0" y="79763"/>
                  </a:lnTo>
                  <a:lnTo>
                    <a:pt x="9432" y="42180"/>
                  </a:lnTo>
                  <a:lnTo>
                    <a:pt x="35425" y="13470"/>
                  </a:lnTo>
                  <a:lnTo>
                    <a:pt x="71857" y="390"/>
                  </a:lnTo>
                  <a:lnTo>
                    <a:pt x="79664" y="0"/>
                  </a:lnTo>
                  <a:lnTo>
                    <a:pt x="867759" y="0"/>
                  </a:lnTo>
                  <a:lnTo>
                    <a:pt x="905296" y="9443"/>
                  </a:lnTo>
                  <a:lnTo>
                    <a:pt x="933971" y="35470"/>
                  </a:lnTo>
                  <a:lnTo>
                    <a:pt x="947033" y="71948"/>
                  </a:lnTo>
                  <a:lnTo>
                    <a:pt x="947424" y="79763"/>
                  </a:lnTo>
                  <a:lnTo>
                    <a:pt x="947424" y="1124597"/>
                  </a:lnTo>
                  <a:lnTo>
                    <a:pt x="937992" y="1162180"/>
                  </a:lnTo>
                  <a:lnTo>
                    <a:pt x="911997" y="1190891"/>
                  </a:lnTo>
                  <a:lnTo>
                    <a:pt x="875565" y="1203969"/>
                  </a:lnTo>
                  <a:lnTo>
                    <a:pt x="867759" y="1204361"/>
                  </a:lnTo>
                  <a:close/>
                </a:path>
              </a:pathLst>
            </a:custGeom>
            <a:solidFill>
              <a:srgbClr val="E6E6E6"/>
            </a:solidFill>
          </p:spPr>
          <p:txBody>
            <a:bodyPr wrap="square" lIns="0" tIns="0" rIns="0" bIns="0" rtlCol="0"/>
            <a:lstStyle/>
            <a:p/>
          </p:txBody>
        </p:sp>
        <p:sp>
          <p:nvSpPr>
            <p:cNvPr id="6" name="object 6"/>
            <p:cNvSpPr/>
            <p:nvPr/>
          </p:nvSpPr>
          <p:spPr>
            <a:xfrm>
              <a:off x="6943824" y="2192120"/>
              <a:ext cx="819150" cy="1071880"/>
            </a:xfrm>
            <a:custGeom>
              <a:avLst/>
              <a:gdLst/>
              <a:ahLst/>
              <a:cxnLst/>
              <a:rect l="l" t="t" r="r" b="b"/>
              <a:pathLst>
                <a:path w="819150" h="1071879">
                  <a:moveTo>
                    <a:pt x="748035" y="1071402"/>
                  </a:moveTo>
                  <a:lnTo>
                    <a:pt x="70732" y="1071402"/>
                  </a:lnTo>
                  <a:lnTo>
                    <a:pt x="67259" y="1071313"/>
                  </a:lnTo>
                  <a:lnTo>
                    <a:pt x="28613" y="1057438"/>
                  </a:lnTo>
                  <a:lnTo>
                    <a:pt x="4152" y="1024425"/>
                  </a:lnTo>
                  <a:lnTo>
                    <a:pt x="0" y="1000581"/>
                  </a:lnTo>
                  <a:lnTo>
                    <a:pt x="0" y="70821"/>
                  </a:lnTo>
                  <a:lnTo>
                    <a:pt x="11944" y="31493"/>
                  </a:lnTo>
                  <a:lnTo>
                    <a:pt x="43677" y="5411"/>
                  </a:lnTo>
                  <a:lnTo>
                    <a:pt x="70732" y="0"/>
                  </a:lnTo>
                  <a:lnTo>
                    <a:pt x="748035" y="0"/>
                  </a:lnTo>
                  <a:lnTo>
                    <a:pt x="787314" y="11959"/>
                  </a:lnTo>
                  <a:lnTo>
                    <a:pt x="813363" y="43731"/>
                  </a:lnTo>
                  <a:lnTo>
                    <a:pt x="818769" y="70821"/>
                  </a:lnTo>
                  <a:lnTo>
                    <a:pt x="818769" y="1000581"/>
                  </a:lnTo>
                  <a:lnTo>
                    <a:pt x="806824" y="1039908"/>
                  </a:lnTo>
                  <a:lnTo>
                    <a:pt x="775092" y="1065990"/>
                  </a:lnTo>
                  <a:lnTo>
                    <a:pt x="748035" y="1071402"/>
                  </a:lnTo>
                  <a:close/>
                </a:path>
              </a:pathLst>
            </a:custGeom>
            <a:solidFill>
              <a:srgbClr val="FFFFFF"/>
            </a:solidFill>
          </p:spPr>
          <p:txBody>
            <a:bodyPr wrap="square" lIns="0" tIns="0" rIns="0" bIns="0" rtlCol="0"/>
            <a:lstStyle/>
            <a:p/>
          </p:txBody>
        </p:sp>
        <p:sp>
          <p:nvSpPr>
            <p:cNvPr id="7" name="object 7"/>
            <p:cNvSpPr/>
            <p:nvPr/>
          </p:nvSpPr>
          <p:spPr>
            <a:xfrm>
              <a:off x="7064388" y="2333408"/>
              <a:ext cx="577850" cy="748665"/>
            </a:xfrm>
            <a:custGeom>
              <a:avLst/>
              <a:gdLst/>
              <a:ahLst/>
              <a:cxnLst/>
              <a:rect l="l" t="t" r="r" b="b"/>
              <a:pathLst>
                <a:path w="577850" h="748664">
                  <a:moveTo>
                    <a:pt x="270433" y="728141"/>
                  </a:moveTo>
                  <a:lnTo>
                    <a:pt x="257352" y="713232"/>
                  </a:lnTo>
                  <a:lnTo>
                    <a:pt x="255092" y="712774"/>
                  </a:lnTo>
                  <a:lnTo>
                    <a:pt x="15379" y="712774"/>
                  </a:lnTo>
                  <a:lnTo>
                    <a:pt x="495" y="725881"/>
                  </a:lnTo>
                  <a:lnTo>
                    <a:pt x="38" y="728141"/>
                  </a:lnTo>
                  <a:lnTo>
                    <a:pt x="38" y="732828"/>
                  </a:lnTo>
                  <a:lnTo>
                    <a:pt x="13131" y="747737"/>
                  </a:lnTo>
                  <a:lnTo>
                    <a:pt x="15379" y="748195"/>
                  </a:lnTo>
                  <a:lnTo>
                    <a:pt x="255092" y="748195"/>
                  </a:lnTo>
                  <a:lnTo>
                    <a:pt x="269976" y="735088"/>
                  </a:lnTo>
                  <a:lnTo>
                    <a:pt x="270433" y="732828"/>
                  </a:lnTo>
                  <a:lnTo>
                    <a:pt x="270433" y="728141"/>
                  </a:lnTo>
                  <a:close/>
                </a:path>
                <a:path w="577850" h="748664">
                  <a:moveTo>
                    <a:pt x="270433" y="441706"/>
                  </a:moveTo>
                  <a:lnTo>
                    <a:pt x="257352" y="426796"/>
                  </a:lnTo>
                  <a:lnTo>
                    <a:pt x="255092" y="426351"/>
                  </a:lnTo>
                  <a:lnTo>
                    <a:pt x="15379" y="426351"/>
                  </a:lnTo>
                  <a:lnTo>
                    <a:pt x="546" y="439458"/>
                  </a:lnTo>
                  <a:lnTo>
                    <a:pt x="101" y="441706"/>
                  </a:lnTo>
                  <a:lnTo>
                    <a:pt x="101" y="446392"/>
                  </a:lnTo>
                  <a:lnTo>
                    <a:pt x="13144" y="461302"/>
                  </a:lnTo>
                  <a:lnTo>
                    <a:pt x="252742" y="461759"/>
                  </a:lnTo>
                  <a:lnTo>
                    <a:pt x="255092" y="461759"/>
                  </a:lnTo>
                  <a:lnTo>
                    <a:pt x="269976" y="448652"/>
                  </a:lnTo>
                  <a:lnTo>
                    <a:pt x="270433" y="446405"/>
                  </a:lnTo>
                  <a:lnTo>
                    <a:pt x="270433" y="441706"/>
                  </a:lnTo>
                  <a:close/>
                </a:path>
                <a:path w="577850" h="748664">
                  <a:moveTo>
                    <a:pt x="270433" y="155270"/>
                  </a:moveTo>
                  <a:lnTo>
                    <a:pt x="257352" y="140360"/>
                  </a:lnTo>
                  <a:lnTo>
                    <a:pt x="255092" y="139915"/>
                  </a:lnTo>
                  <a:lnTo>
                    <a:pt x="15379" y="139915"/>
                  </a:lnTo>
                  <a:lnTo>
                    <a:pt x="495" y="153009"/>
                  </a:lnTo>
                  <a:lnTo>
                    <a:pt x="38" y="155270"/>
                  </a:lnTo>
                  <a:lnTo>
                    <a:pt x="38" y="159969"/>
                  </a:lnTo>
                  <a:lnTo>
                    <a:pt x="13131" y="174879"/>
                  </a:lnTo>
                  <a:lnTo>
                    <a:pt x="15379" y="175323"/>
                  </a:lnTo>
                  <a:lnTo>
                    <a:pt x="255092" y="175323"/>
                  </a:lnTo>
                  <a:lnTo>
                    <a:pt x="269976" y="162229"/>
                  </a:lnTo>
                  <a:lnTo>
                    <a:pt x="270433" y="159969"/>
                  </a:lnTo>
                  <a:lnTo>
                    <a:pt x="270433" y="155270"/>
                  </a:lnTo>
                  <a:close/>
                </a:path>
                <a:path w="577850" h="748664">
                  <a:moveTo>
                    <a:pt x="577583" y="658177"/>
                  </a:moveTo>
                  <a:lnTo>
                    <a:pt x="564502" y="643267"/>
                  </a:lnTo>
                  <a:lnTo>
                    <a:pt x="562241" y="642823"/>
                  </a:lnTo>
                  <a:lnTo>
                    <a:pt x="15379" y="642823"/>
                  </a:lnTo>
                  <a:lnTo>
                    <a:pt x="495" y="655916"/>
                  </a:lnTo>
                  <a:lnTo>
                    <a:pt x="38" y="658177"/>
                  </a:lnTo>
                  <a:lnTo>
                    <a:pt x="38" y="662876"/>
                  </a:lnTo>
                  <a:lnTo>
                    <a:pt x="13131" y="677786"/>
                  </a:lnTo>
                  <a:lnTo>
                    <a:pt x="15379" y="678230"/>
                  </a:lnTo>
                  <a:lnTo>
                    <a:pt x="562241" y="678230"/>
                  </a:lnTo>
                  <a:lnTo>
                    <a:pt x="577138" y="665137"/>
                  </a:lnTo>
                  <a:lnTo>
                    <a:pt x="577583" y="662876"/>
                  </a:lnTo>
                  <a:lnTo>
                    <a:pt x="577583" y="658177"/>
                  </a:lnTo>
                  <a:close/>
                </a:path>
                <a:path w="577850" h="748664">
                  <a:moveTo>
                    <a:pt x="577583" y="588225"/>
                  </a:moveTo>
                  <a:lnTo>
                    <a:pt x="564502" y="573316"/>
                  </a:lnTo>
                  <a:lnTo>
                    <a:pt x="562241" y="572871"/>
                  </a:lnTo>
                  <a:lnTo>
                    <a:pt x="15379" y="572871"/>
                  </a:lnTo>
                  <a:lnTo>
                    <a:pt x="495" y="585965"/>
                  </a:lnTo>
                  <a:lnTo>
                    <a:pt x="38" y="588225"/>
                  </a:lnTo>
                  <a:lnTo>
                    <a:pt x="38" y="592912"/>
                  </a:lnTo>
                  <a:lnTo>
                    <a:pt x="13131" y="607822"/>
                  </a:lnTo>
                  <a:lnTo>
                    <a:pt x="15379" y="608279"/>
                  </a:lnTo>
                  <a:lnTo>
                    <a:pt x="562241" y="608279"/>
                  </a:lnTo>
                  <a:lnTo>
                    <a:pt x="577138" y="595172"/>
                  </a:lnTo>
                  <a:lnTo>
                    <a:pt x="577583" y="592912"/>
                  </a:lnTo>
                  <a:lnTo>
                    <a:pt x="577583" y="588225"/>
                  </a:lnTo>
                  <a:close/>
                </a:path>
                <a:path w="577850" h="748664">
                  <a:moveTo>
                    <a:pt x="577583" y="371741"/>
                  </a:moveTo>
                  <a:lnTo>
                    <a:pt x="564502" y="356844"/>
                  </a:lnTo>
                  <a:lnTo>
                    <a:pt x="562241" y="356387"/>
                  </a:lnTo>
                  <a:lnTo>
                    <a:pt x="15379" y="356387"/>
                  </a:lnTo>
                  <a:lnTo>
                    <a:pt x="495" y="369493"/>
                  </a:lnTo>
                  <a:lnTo>
                    <a:pt x="38" y="371741"/>
                  </a:lnTo>
                  <a:lnTo>
                    <a:pt x="38" y="376440"/>
                  </a:lnTo>
                  <a:lnTo>
                    <a:pt x="13131" y="391350"/>
                  </a:lnTo>
                  <a:lnTo>
                    <a:pt x="15379" y="391795"/>
                  </a:lnTo>
                  <a:lnTo>
                    <a:pt x="562241" y="391795"/>
                  </a:lnTo>
                  <a:lnTo>
                    <a:pt x="577138" y="378701"/>
                  </a:lnTo>
                  <a:lnTo>
                    <a:pt x="577583" y="376440"/>
                  </a:lnTo>
                  <a:lnTo>
                    <a:pt x="577583" y="371741"/>
                  </a:lnTo>
                  <a:close/>
                </a:path>
                <a:path w="577850" h="748664">
                  <a:moveTo>
                    <a:pt x="577583" y="85318"/>
                  </a:moveTo>
                  <a:lnTo>
                    <a:pt x="564502" y="70408"/>
                  </a:lnTo>
                  <a:lnTo>
                    <a:pt x="562241" y="69951"/>
                  </a:lnTo>
                  <a:lnTo>
                    <a:pt x="15379" y="69951"/>
                  </a:lnTo>
                  <a:lnTo>
                    <a:pt x="495" y="83058"/>
                  </a:lnTo>
                  <a:lnTo>
                    <a:pt x="38" y="85318"/>
                  </a:lnTo>
                  <a:lnTo>
                    <a:pt x="38" y="90004"/>
                  </a:lnTo>
                  <a:lnTo>
                    <a:pt x="13131" y="104914"/>
                  </a:lnTo>
                  <a:lnTo>
                    <a:pt x="15379" y="105371"/>
                  </a:lnTo>
                  <a:lnTo>
                    <a:pt x="562241" y="105371"/>
                  </a:lnTo>
                  <a:lnTo>
                    <a:pt x="577138" y="92265"/>
                  </a:lnTo>
                  <a:lnTo>
                    <a:pt x="577583" y="90004"/>
                  </a:lnTo>
                  <a:lnTo>
                    <a:pt x="577583" y="85318"/>
                  </a:lnTo>
                  <a:close/>
                </a:path>
                <a:path w="577850" h="748664">
                  <a:moveTo>
                    <a:pt x="577583" y="15354"/>
                  </a:moveTo>
                  <a:lnTo>
                    <a:pt x="564502" y="444"/>
                  </a:lnTo>
                  <a:lnTo>
                    <a:pt x="562241" y="0"/>
                  </a:lnTo>
                  <a:lnTo>
                    <a:pt x="15379" y="0"/>
                  </a:lnTo>
                  <a:lnTo>
                    <a:pt x="495" y="13093"/>
                  </a:lnTo>
                  <a:lnTo>
                    <a:pt x="38" y="15354"/>
                  </a:lnTo>
                  <a:lnTo>
                    <a:pt x="38" y="20053"/>
                  </a:lnTo>
                  <a:lnTo>
                    <a:pt x="13131" y="34963"/>
                  </a:lnTo>
                  <a:lnTo>
                    <a:pt x="15379" y="35407"/>
                  </a:lnTo>
                  <a:lnTo>
                    <a:pt x="562241" y="35407"/>
                  </a:lnTo>
                  <a:lnTo>
                    <a:pt x="577138" y="22313"/>
                  </a:lnTo>
                  <a:lnTo>
                    <a:pt x="577583" y="20053"/>
                  </a:lnTo>
                  <a:lnTo>
                    <a:pt x="577583" y="15354"/>
                  </a:lnTo>
                  <a:close/>
                </a:path>
                <a:path w="577850" h="748664">
                  <a:moveTo>
                    <a:pt x="577634" y="301790"/>
                  </a:moveTo>
                  <a:lnTo>
                    <a:pt x="564515" y="286867"/>
                  </a:lnTo>
                  <a:lnTo>
                    <a:pt x="562254" y="286423"/>
                  </a:lnTo>
                  <a:lnTo>
                    <a:pt x="15379" y="286423"/>
                  </a:lnTo>
                  <a:lnTo>
                    <a:pt x="444" y="299529"/>
                  </a:lnTo>
                  <a:lnTo>
                    <a:pt x="0" y="301790"/>
                  </a:lnTo>
                  <a:lnTo>
                    <a:pt x="0" y="306489"/>
                  </a:lnTo>
                  <a:lnTo>
                    <a:pt x="13119" y="321398"/>
                  </a:lnTo>
                  <a:lnTo>
                    <a:pt x="15379" y="321843"/>
                  </a:lnTo>
                  <a:lnTo>
                    <a:pt x="559892" y="321843"/>
                  </a:lnTo>
                  <a:lnTo>
                    <a:pt x="562254" y="321843"/>
                  </a:lnTo>
                  <a:lnTo>
                    <a:pt x="577176" y="308749"/>
                  </a:lnTo>
                  <a:lnTo>
                    <a:pt x="577634" y="306489"/>
                  </a:lnTo>
                  <a:lnTo>
                    <a:pt x="577634" y="301790"/>
                  </a:lnTo>
                  <a:close/>
                </a:path>
              </a:pathLst>
            </a:custGeom>
            <a:solidFill>
              <a:srgbClr val="E3E3E3"/>
            </a:solidFill>
          </p:spPr>
          <p:txBody>
            <a:bodyPr wrap="square" lIns="0" tIns="0" rIns="0" bIns="0" rtlCol="0"/>
            <a:lstStyle/>
            <a:p/>
          </p:txBody>
        </p:sp>
        <p:sp>
          <p:nvSpPr>
            <p:cNvPr id="8" name="object 8"/>
            <p:cNvSpPr/>
            <p:nvPr/>
          </p:nvSpPr>
          <p:spPr>
            <a:xfrm>
              <a:off x="6212271" y="2210691"/>
              <a:ext cx="989965" cy="512445"/>
            </a:xfrm>
            <a:custGeom>
              <a:avLst/>
              <a:gdLst/>
              <a:ahLst/>
              <a:cxnLst/>
              <a:rect l="l" t="t" r="r" b="b"/>
              <a:pathLst>
                <a:path w="989965" h="512444">
                  <a:moveTo>
                    <a:pt x="984769" y="511893"/>
                  </a:moveTo>
                  <a:lnTo>
                    <a:pt x="395730" y="7430"/>
                  </a:lnTo>
                  <a:lnTo>
                    <a:pt x="0" y="7430"/>
                  </a:lnTo>
                  <a:lnTo>
                    <a:pt x="0" y="0"/>
                  </a:lnTo>
                  <a:lnTo>
                    <a:pt x="398471" y="0"/>
                  </a:lnTo>
                  <a:lnTo>
                    <a:pt x="989594" y="506246"/>
                  </a:lnTo>
                  <a:lnTo>
                    <a:pt x="984769" y="511893"/>
                  </a:lnTo>
                  <a:close/>
                </a:path>
              </a:pathLst>
            </a:custGeom>
            <a:solidFill>
              <a:srgbClr val="2E2E40"/>
            </a:solidFill>
          </p:spPr>
          <p:txBody>
            <a:bodyPr wrap="square" lIns="0" tIns="0" rIns="0" bIns="0" rtlCol="0"/>
            <a:lstStyle/>
            <a:p/>
          </p:txBody>
        </p:sp>
        <p:pic>
          <p:nvPicPr>
            <p:cNvPr id="9" name="object 9"/>
            <p:cNvPicPr/>
            <p:nvPr/>
          </p:nvPicPr>
          <p:blipFill>
            <a:blip r:embed="rId3" cstate="print"/>
            <a:stretch>
              <a:fillRect/>
            </a:stretch>
          </p:blipFill>
          <p:spPr>
            <a:xfrm>
              <a:off x="6152893" y="2154955"/>
              <a:ext cx="118755" cy="118903"/>
            </a:xfrm>
            <a:prstGeom prst="rect">
              <a:avLst/>
            </a:prstGeom>
          </p:spPr>
        </p:pic>
        <p:sp>
          <p:nvSpPr>
            <p:cNvPr id="10" name="object 10"/>
            <p:cNvSpPr/>
            <p:nvPr/>
          </p:nvSpPr>
          <p:spPr>
            <a:xfrm>
              <a:off x="5864111" y="2378989"/>
              <a:ext cx="577850" cy="175895"/>
            </a:xfrm>
            <a:custGeom>
              <a:avLst/>
              <a:gdLst/>
              <a:ahLst/>
              <a:cxnLst/>
              <a:rect l="l" t="t" r="r" b="b"/>
              <a:pathLst>
                <a:path w="577850" h="175894">
                  <a:moveTo>
                    <a:pt x="270383" y="155270"/>
                  </a:moveTo>
                  <a:lnTo>
                    <a:pt x="257302" y="140360"/>
                  </a:lnTo>
                  <a:lnTo>
                    <a:pt x="255041" y="139903"/>
                  </a:lnTo>
                  <a:lnTo>
                    <a:pt x="15341" y="139903"/>
                  </a:lnTo>
                  <a:lnTo>
                    <a:pt x="444" y="153009"/>
                  </a:lnTo>
                  <a:lnTo>
                    <a:pt x="0" y="155270"/>
                  </a:lnTo>
                  <a:lnTo>
                    <a:pt x="0" y="159956"/>
                  </a:lnTo>
                  <a:lnTo>
                    <a:pt x="13081" y="174866"/>
                  </a:lnTo>
                  <a:lnTo>
                    <a:pt x="15341" y="175323"/>
                  </a:lnTo>
                  <a:lnTo>
                    <a:pt x="255041" y="175323"/>
                  </a:lnTo>
                  <a:lnTo>
                    <a:pt x="269938" y="162217"/>
                  </a:lnTo>
                  <a:lnTo>
                    <a:pt x="270383" y="159956"/>
                  </a:lnTo>
                  <a:lnTo>
                    <a:pt x="270383" y="155270"/>
                  </a:lnTo>
                  <a:close/>
                </a:path>
                <a:path w="577850" h="175894">
                  <a:moveTo>
                    <a:pt x="577532" y="85305"/>
                  </a:moveTo>
                  <a:lnTo>
                    <a:pt x="564451" y="70396"/>
                  </a:lnTo>
                  <a:lnTo>
                    <a:pt x="562203" y="69951"/>
                  </a:lnTo>
                  <a:lnTo>
                    <a:pt x="15341" y="69951"/>
                  </a:lnTo>
                  <a:lnTo>
                    <a:pt x="444" y="83045"/>
                  </a:lnTo>
                  <a:lnTo>
                    <a:pt x="0" y="85305"/>
                  </a:lnTo>
                  <a:lnTo>
                    <a:pt x="0" y="90004"/>
                  </a:lnTo>
                  <a:lnTo>
                    <a:pt x="13081" y="104914"/>
                  </a:lnTo>
                  <a:lnTo>
                    <a:pt x="15341" y="105359"/>
                  </a:lnTo>
                  <a:lnTo>
                    <a:pt x="562203" y="105359"/>
                  </a:lnTo>
                  <a:lnTo>
                    <a:pt x="577088" y="92265"/>
                  </a:lnTo>
                  <a:lnTo>
                    <a:pt x="577532" y="90004"/>
                  </a:lnTo>
                  <a:lnTo>
                    <a:pt x="577532" y="85305"/>
                  </a:lnTo>
                  <a:close/>
                </a:path>
                <a:path w="577850" h="175894">
                  <a:moveTo>
                    <a:pt x="577532" y="15354"/>
                  </a:moveTo>
                  <a:lnTo>
                    <a:pt x="564451" y="444"/>
                  </a:lnTo>
                  <a:lnTo>
                    <a:pt x="562203" y="0"/>
                  </a:lnTo>
                  <a:lnTo>
                    <a:pt x="15341" y="0"/>
                  </a:lnTo>
                  <a:lnTo>
                    <a:pt x="444" y="13093"/>
                  </a:lnTo>
                  <a:lnTo>
                    <a:pt x="0" y="15354"/>
                  </a:lnTo>
                  <a:lnTo>
                    <a:pt x="0" y="20040"/>
                  </a:lnTo>
                  <a:lnTo>
                    <a:pt x="13081" y="34950"/>
                  </a:lnTo>
                  <a:lnTo>
                    <a:pt x="15341" y="35407"/>
                  </a:lnTo>
                  <a:lnTo>
                    <a:pt x="562203" y="35407"/>
                  </a:lnTo>
                  <a:lnTo>
                    <a:pt x="577088" y="22301"/>
                  </a:lnTo>
                  <a:lnTo>
                    <a:pt x="577532" y="20040"/>
                  </a:lnTo>
                  <a:lnTo>
                    <a:pt x="577532" y="15354"/>
                  </a:lnTo>
                  <a:close/>
                </a:path>
              </a:pathLst>
            </a:custGeom>
            <a:solidFill>
              <a:srgbClr val="0073FF"/>
            </a:solidFill>
          </p:spPr>
          <p:txBody>
            <a:bodyPr wrap="square" lIns="0" tIns="0" rIns="0" bIns="0" rtlCol="0"/>
            <a:lstStyle/>
            <a:p/>
          </p:txBody>
        </p:sp>
        <p:sp>
          <p:nvSpPr>
            <p:cNvPr id="11" name="object 11"/>
            <p:cNvSpPr/>
            <p:nvPr/>
          </p:nvSpPr>
          <p:spPr>
            <a:xfrm>
              <a:off x="7353207" y="1896508"/>
              <a:ext cx="989965" cy="512445"/>
            </a:xfrm>
            <a:custGeom>
              <a:avLst/>
              <a:gdLst/>
              <a:ahLst/>
              <a:cxnLst/>
              <a:rect l="l" t="t" r="r" b="b"/>
              <a:pathLst>
                <a:path w="989965" h="512444">
                  <a:moveTo>
                    <a:pt x="4824" y="511893"/>
                  </a:moveTo>
                  <a:lnTo>
                    <a:pt x="0" y="506246"/>
                  </a:lnTo>
                  <a:lnTo>
                    <a:pt x="591123" y="0"/>
                  </a:lnTo>
                  <a:lnTo>
                    <a:pt x="989595" y="0"/>
                  </a:lnTo>
                  <a:lnTo>
                    <a:pt x="989595" y="7430"/>
                  </a:lnTo>
                  <a:lnTo>
                    <a:pt x="593864" y="7430"/>
                  </a:lnTo>
                  <a:lnTo>
                    <a:pt x="4824" y="511893"/>
                  </a:lnTo>
                  <a:close/>
                </a:path>
              </a:pathLst>
            </a:custGeom>
            <a:solidFill>
              <a:srgbClr val="2E2E40"/>
            </a:solidFill>
          </p:spPr>
          <p:txBody>
            <a:bodyPr wrap="square" lIns="0" tIns="0" rIns="0" bIns="0" rtlCol="0"/>
            <a:lstStyle/>
            <a:p/>
          </p:txBody>
        </p:sp>
        <p:pic>
          <p:nvPicPr>
            <p:cNvPr id="12" name="object 12"/>
            <p:cNvPicPr/>
            <p:nvPr/>
          </p:nvPicPr>
          <p:blipFill>
            <a:blip r:embed="rId3" cstate="print"/>
            <a:stretch>
              <a:fillRect/>
            </a:stretch>
          </p:blipFill>
          <p:spPr>
            <a:xfrm>
              <a:off x="8283425" y="1840771"/>
              <a:ext cx="118755" cy="118903"/>
            </a:xfrm>
            <a:prstGeom prst="rect">
              <a:avLst/>
            </a:prstGeom>
          </p:spPr>
        </p:pic>
        <p:sp>
          <p:nvSpPr>
            <p:cNvPr id="13" name="object 13"/>
            <p:cNvSpPr/>
            <p:nvPr/>
          </p:nvSpPr>
          <p:spPr>
            <a:xfrm>
              <a:off x="8186661" y="2062708"/>
              <a:ext cx="577850" cy="175895"/>
            </a:xfrm>
            <a:custGeom>
              <a:avLst/>
              <a:gdLst/>
              <a:ahLst/>
              <a:cxnLst/>
              <a:rect l="l" t="t" r="r" b="b"/>
              <a:pathLst>
                <a:path w="577850" h="175894">
                  <a:moveTo>
                    <a:pt x="270408" y="155282"/>
                  </a:moveTo>
                  <a:lnTo>
                    <a:pt x="257327" y="140373"/>
                  </a:lnTo>
                  <a:lnTo>
                    <a:pt x="255066" y="139915"/>
                  </a:lnTo>
                  <a:lnTo>
                    <a:pt x="15354" y="139915"/>
                  </a:lnTo>
                  <a:lnTo>
                    <a:pt x="469" y="153022"/>
                  </a:lnTo>
                  <a:lnTo>
                    <a:pt x="25" y="155282"/>
                  </a:lnTo>
                  <a:lnTo>
                    <a:pt x="25" y="159969"/>
                  </a:lnTo>
                  <a:lnTo>
                    <a:pt x="13106" y="174879"/>
                  </a:lnTo>
                  <a:lnTo>
                    <a:pt x="15354" y="175336"/>
                  </a:lnTo>
                  <a:lnTo>
                    <a:pt x="255066" y="175336"/>
                  </a:lnTo>
                  <a:lnTo>
                    <a:pt x="269963" y="162229"/>
                  </a:lnTo>
                  <a:lnTo>
                    <a:pt x="270408" y="159969"/>
                  </a:lnTo>
                  <a:lnTo>
                    <a:pt x="270408" y="155282"/>
                  </a:lnTo>
                  <a:close/>
                </a:path>
                <a:path w="577850" h="175894">
                  <a:moveTo>
                    <a:pt x="577570" y="85318"/>
                  </a:moveTo>
                  <a:lnTo>
                    <a:pt x="564476" y="70408"/>
                  </a:lnTo>
                  <a:lnTo>
                    <a:pt x="562229" y="69964"/>
                  </a:lnTo>
                  <a:lnTo>
                    <a:pt x="15354" y="69964"/>
                  </a:lnTo>
                  <a:lnTo>
                    <a:pt x="469" y="83058"/>
                  </a:lnTo>
                  <a:lnTo>
                    <a:pt x="25" y="85318"/>
                  </a:lnTo>
                  <a:lnTo>
                    <a:pt x="25" y="90017"/>
                  </a:lnTo>
                  <a:lnTo>
                    <a:pt x="13106" y="104927"/>
                  </a:lnTo>
                  <a:lnTo>
                    <a:pt x="15354" y="105371"/>
                  </a:lnTo>
                  <a:lnTo>
                    <a:pt x="562229" y="105371"/>
                  </a:lnTo>
                  <a:lnTo>
                    <a:pt x="577113" y="92278"/>
                  </a:lnTo>
                  <a:lnTo>
                    <a:pt x="577570" y="90017"/>
                  </a:lnTo>
                  <a:lnTo>
                    <a:pt x="577570" y="85318"/>
                  </a:lnTo>
                  <a:close/>
                </a:path>
                <a:path w="577850" h="175894">
                  <a:moveTo>
                    <a:pt x="577596" y="15367"/>
                  </a:moveTo>
                  <a:lnTo>
                    <a:pt x="564489" y="444"/>
                  </a:lnTo>
                  <a:lnTo>
                    <a:pt x="562229" y="0"/>
                  </a:lnTo>
                  <a:lnTo>
                    <a:pt x="15354" y="0"/>
                  </a:lnTo>
                  <a:lnTo>
                    <a:pt x="444" y="13093"/>
                  </a:lnTo>
                  <a:lnTo>
                    <a:pt x="0" y="15367"/>
                  </a:lnTo>
                  <a:lnTo>
                    <a:pt x="0" y="20066"/>
                  </a:lnTo>
                  <a:lnTo>
                    <a:pt x="13093" y="34975"/>
                  </a:lnTo>
                  <a:lnTo>
                    <a:pt x="15354" y="35420"/>
                  </a:lnTo>
                  <a:lnTo>
                    <a:pt x="562229" y="35420"/>
                  </a:lnTo>
                  <a:lnTo>
                    <a:pt x="577151" y="22326"/>
                  </a:lnTo>
                  <a:lnTo>
                    <a:pt x="577596" y="20066"/>
                  </a:lnTo>
                  <a:lnTo>
                    <a:pt x="577596" y="15367"/>
                  </a:lnTo>
                  <a:close/>
                </a:path>
              </a:pathLst>
            </a:custGeom>
            <a:solidFill>
              <a:srgbClr val="0073FF"/>
            </a:solidFill>
          </p:spPr>
          <p:txBody>
            <a:bodyPr wrap="square" lIns="0" tIns="0" rIns="0" bIns="0" rtlCol="0"/>
            <a:lstStyle/>
            <a:p/>
          </p:txBody>
        </p:sp>
        <p:pic>
          <p:nvPicPr>
            <p:cNvPr id="14" name="object 14"/>
            <p:cNvPicPr/>
            <p:nvPr/>
          </p:nvPicPr>
          <p:blipFill>
            <a:blip r:embed="rId4" cstate="print"/>
            <a:stretch>
              <a:fillRect/>
            </a:stretch>
          </p:blipFill>
          <p:spPr>
            <a:xfrm>
              <a:off x="8302330" y="3365735"/>
              <a:ext cx="73449" cy="164415"/>
            </a:xfrm>
            <a:prstGeom prst="rect">
              <a:avLst/>
            </a:prstGeom>
          </p:spPr>
        </p:pic>
        <p:sp>
          <p:nvSpPr>
            <p:cNvPr id="15" name="object 15"/>
            <p:cNvSpPr/>
            <p:nvPr/>
          </p:nvSpPr>
          <p:spPr>
            <a:xfrm>
              <a:off x="8192630" y="2868503"/>
              <a:ext cx="178435" cy="578485"/>
            </a:xfrm>
            <a:custGeom>
              <a:avLst/>
              <a:gdLst/>
              <a:ahLst/>
              <a:cxnLst/>
              <a:rect l="l" t="t" r="r" b="b"/>
              <a:pathLst>
                <a:path w="178434" h="578485">
                  <a:moveTo>
                    <a:pt x="178182" y="578278"/>
                  </a:moveTo>
                  <a:lnTo>
                    <a:pt x="122884" y="578278"/>
                  </a:lnTo>
                  <a:lnTo>
                    <a:pt x="114051" y="548817"/>
                  </a:lnTo>
                  <a:lnTo>
                    <a:pt x="93699" y="483308"/>
                  </a:lnTo>
                  <a:lnTo>
                    <a:pt x="71042" y="416070"/>
                  </a:lnTo>
                  <a:lnTo>
                    <a:pt x="55297" y="381417"/>
                  </a:lnTo>
                  <a:lnTo>
                    <a:pt x="51497" y="378191"/>
                  </a:lnTo>
                  <a:lnTo>
                    <a:pt x="48095" y="374623"/>
                  </a:lnTo>
                  <a:lnTo>
                    <a:pt x="38670" y="357322"/>
                  </a:lnTo>
                  <a:lnTo>
                    <a:pt x="36864" y="347582"/>
                  </a:lnTo>
                  <a:lnTo>
                    <a:pt x="37584" y="342055"/>
                  </a:lnTo>
                  <a:lnTo>
                    <a:pt x="38016" y="337969"/>
                  </a:lnTo>
                  <a:lnTo>
                    <a:pt x="35569" y="333307"/>
                  </a:lnTo>
                  <a:lnTo>
                    <a:pt x="27648" y="326050"/>
                  </a:lnTo>
                  <a:lnTo>
                    <a:pt x="20208" y="310286"/>
                  </a:lnTo>
                  <a:lnTo>
                    <a:pt x="18816" y="287601"/>
                  </a:lnTo>
                  <a:lnTo>
                    <a:pt x="20304" y="267223"/>
                  </a:lnTo>
                  <a:lnTo>
                    <a:pt x="21504" y="258379"/>
                  </a:lnTo>
                  <a:lnTo>
                    <a:pt x="0" y="203012"/>
                  </a:lnTo>
                  <a:lnTo>
                    <a:pt x="55297" y="0"/>
                  </a:lnTo>
                  <a:lnTo>
                    <a:pt x="86019" y="0"/>
                  </a:lnTo>
                  <a:lnTo>
                    <a:pt x="102531" y="15763"/>
                  </a:lnTo>
                  <a:lnTo>
                    <a:pt x="113235" y="32441"/>
                  </a:lnTo>
                  <a:lnTo>
                    <a:pt x="116739" y="52290"/>
                  </a:lnTo>
                  <a:lnTo>
                    <a:pt x="116759" y="63389"/>
                  </a:lnTo>
                  <a:lnTo>
                    <a:pt x="118176" y="81868"/>
                  </a:lnTo>
                  <a:lnTo>
                    <a:pt x="120724" y="106264"/>
                  </a:lnTo>
                  <a:lnTo>
                    <a:pt x="124135" y="135113"/>
                  </a:lnTo>
                  <a:lnTo>
                    <a:pt x="128144" y="166953"/>
                  </a:lnTo>
                  <a:lnTo>
                    <a:pt x="141089" y="265784"/>
                  </a:lnTo>
                  <a:lnTo>
                    <a:pt x="144820" y="294954"/>
                  </a:lnTo>
                  <a:lnTo>
                    <a:pt x="147816" y="319799"/>
                  </a:lnTo>
                  <a:lnTo>
                    <a:pt x="149809" y="338854"/>
                  </a:lnTo>
                  <a:lnTo>
                    <a:pt x="150533" y="350658"/>
                  </a:lnTo>
                  <a:lnTo>
                    <a:pt x="152453" y="370171"/>
                  </a:lnTo>
                  <a:lnTo>
                    <a:pt x="156677" y="384493"/>
                  </a:lnTo>
                  <a:lnTo>
                    <a:pt x="160901" y="396509"/>
                  </a:lnTo>
                  <a:lnTo>
                    <a:pt x="162822" y="409101"/>
                  </a:lnTo>
                  <a:lnTo>
                    <a:pt x="161958" y="421837"/>
                  </a:lnTo>
                  <a:lnTo>
                    <a:pt x="160517" y="432555"/>
                  </a:lnTo>
                  <a:lnTo>
                    <a:pt x="160229" y="441543"/>
                  </a:lnTo>
                  <a:lnTo>
                    <a:pt x="162822" y="449088"/>
                  </a:lnTo>
                  <a:lnTo>
                    <a:pt x="168245" y="463411"/>
                  </a:lnTo>
                  <a:lnTo>
                    <a:pt x="173958" y="487538"/>
                  </a:lnTo>
                  <a:lnTo>
                    <a:pt x="177942" y="513972"/>
                  </a:lnTo>
                  <a:lnTo>
                    <a:pt x="178182" y="535215"/>
                  </a:lnTo>
                  <a:lnTo>
                    <a:pt x="177173" y="545981"/>
                  </a:lnTo>
                  <a:lnTo>
                    <a:pt x="176837" y="556747"/>
                  </a:lnTo>
                  <a:lnTo>
                    <a:pt x="177173" y="567513"/>
                  </a:lnTo>
                  <a:lnTo>
                    <a:pt x="178182" y="578278"/>
                  </a:lnTo>
                  <a:close/>
                </a:path>
              </a:pathLst>
            </a:custGeom>
            <a:solidFill>
              <a:srgbClr val="E6E7E7"/>
            </a:solidFill>
          </p:spPr>
          <p:txBody>
            <a:bodyPr wrap="square" lIns="0" tIns="0" rIns="0" bIns="0" rtlCol="0"/>
            <a:lstStyle/>
            <a:p/>
          </p:txBody>
        </p:sp>
        <p:sp>
          <p:nvSpPr>
            <p:cNvPr id="16" name="object 16"/>
            <p:cNvSpPr/>
            <p:nvPr/>
          </p:nvSpPr>
          <p:spPr>
            <a:xfrm>
              <a:off x="8011405" y="3172641"/>
              <a:ext cx="327660" cy="245110"/>
            </a:xfrm>
            <a:custGeom>
              <a:avLst/>
              <a:gdLst/>
              <a:ahLst/>
              <a:cxnLst/>
              <a:rect l="l" t="t" r="r" b="b"/>
              <a:pathLst>
                <a:path w="327659" h="245110">
                  <a:moveTo>
                    <a:pt x="0" y="244696"/>
                  </a:moveTo>
                  <a:lnTo>
                    <a:pt x="51111" y="16313"/>
                  </a:lnTo>
                  <a:lnTo>
                    <a:pt x="238470" y="0"/>
                  </a:lnTo>
                  <a:lnTo>
                    <a:pt x="327531" y="224295"/>
                  </a:lnTo>
                  <a:lnTo>
                    <a:pt x="0" y="244696"/>
                  </a:lnTo>
                  <a:close/>
                </a:path>
              </a:pathLst>
            </a:custGeom>
            <a:solidFill>
              <a:srgbClr val="9D616A"/>
            </a:solidFill>
          </p:spPr>
          <p:txBody>
            <a:bodyPr wrap="square" lIns="0" tIns="0" rIns="0" bIns="0" rtlCol="0"/>
            <a:lstStyle/>
            <a:p/>
          </p:txBody>
        </p:sp>
        <p:sp>
          <p:nvSpPr>
            <p:cNvPr id="17" name="object 17"/>
            <p:cNvSpPr/>
            <p:nvPr/>
          </p:nvSpPr>
          <p:spPr>
            <a:xfrm>
              <a:off x="8422178" y="3834286"/>
              <a:ext cx="365760" cy="483234"/>
            </a:xfrm>
            <a:custGeom>
              <a:avLst/>
              <a:gdLst/>
              <a:ahLst/>
              <a:cxnLst/>
              <a:rect l="l" t="t" r="r" b="b"/>
              <a:pathLst>
                <a:path w="365759" h="483235">
                  <a:moveTo>
                    <a:pt x="114103" y="482981"/>
                  </a:moveTo>
                  <a:lnTo>
                    <a:pt x="64444" y="482981"/>
                  </a:lnTo>
                  <a:lnTo>
                    <a:pt x="60441" y="473846"/>
                  </a:lnTo>
                  <a:lnTo>
                    <a:pt x="58349" y="482981"/>
                  </a:lnTo>
                  <a:lnTo>
                    <a:pt x="33971" y="482981"/>
                  </a:lnTo>
                  <a:lnTo>
                    <a:pt x="29968" y="477275"/>
                  </a:lnTo>
                  <a:lnTo>
                    <a:pt x="16487" y="455830"/>
                  </a:lnTo>
                  <a:lnTo>
                    <a:pt x="7140" y="437123"/>
                  </a:lnTo>
                  <a:lnTo>
                    <a:pt x="6419" y="435318"/>
                  </a:lnTo>
                  <a:lnTo>
                    <a:pt x="8041" y="433549"/>
                  </a:lnTo>
                  <a:lnTo>
                    <a:pt x="1299" y="404012"/>
                  </a:lnTo>
                  <a:lnTo>
                    <a:pt x="14857" y="401774"/>
                  </a:lnTo>
                  <a:lnTo>
                    <a:pt x="0" y="355880"/>
                  </a:lnTo>
                  <a:lnTo>
                    <a:pt x="1154" y="352486"/>
                  </a:lnTo>
                  <a:lnTo>
                    <a:pt x="19239" y="322760"/>
                  </a:lnTo>
                  <a:lnTo>
                    <a:pt x="44356" y="300635"/>
                  </a:lnTo>
                  <a:lnTo>
                    <a:pt x="74763" y="281746"/>
                  </a:lnTo>
                  <a:lnTo>
                    <a:pt x="106169" y="264563"/>
                  </a:lnTo>
                  <a:lnTo>
                    <a:pt x="113335" y="260473"/>
                  </a:lnTo>
                  <a:lnTo>
                    <a:pt x="151780" y="235658"/>
                  </a:lnTo>
                  <a:lnTo>
                    <a:pt x="190501" y="205042"/>
                  </a:lnTo>
                  <a:lnTo>
                    <a:pt x="229074" y="167721"/>
                  </a:lnTo>
                  <a:lnTo>
                    <a:pt x="263353" y="126611"/>
                  </a:lnTo>
                  <a:lnTo>
                    <a:pt x="294454" y="79943"/>
                  </a:lnTo>
                  <a:lnTo>
                    <a:pt x="314862" y="41609"/>
                  </a:lnTo>
                  <a:lnTo>
                    <a:pt x="331131" y="3610"/>
                  </a:lnTo>
                  <a:lnTo>
                    <a:pt x="332464" y="0"/>
                  </a:lnTo>
                  <a:lnTo>
                    <a:pt x="335206" y="4777"/>
                  </a:lnTo>
                  <a:lnTo>
                    <a:pt x="353935" y="48266"/>
                  </a:lnTo>
                  <a:lnTo>
                    <a:pt x="363885" y="94333"/>
                  </a:lnTo>
                  <a:lnTo>
                    <a:pt x="365754" y="117969"/>
                  </a:lnTo>
                  <a:lnTo>
                    <a:pt x="365653" y="141806"/>
                  </a:lnTo>
                  <a:lnTo>
                    <a:pt x="359843" y="189490"/>
                  </a:lnTo>
                  <a:lnTo>
                    <a:pt x="345945" y="239226"/>
                  </a:lnTo>
                  <a:lnTo>
                    <a:pt x="323387" y="288929"/>
                  </a:lnTo>
                  <a:lnTo>
                    <a:pt x="295097" y="332408"/>
                  </a:lnTo>
                  <a:lnTo>
                    <a:pt x="263774" y="369588"/>
                  </a:lnTo>
                  <a:lnTo>
                    <a:pt x="228734" y="403326"/>
                  </a:lnTo>
                  <a:lnTo>
                    <a:pt x="190599" y="433893"/>
                  </a:lnTo>
                  <a:lnTo>
                    <a:pt x="149994" y="461558"/>
                  </a:lnTo>
                  <a:lnTo>
                    <a:pt x="128961" y="474387"/>
                  </a:lnTo>
                  <a:lnTo>
                    <a:pt x="114103" y="482981"/>
                  </a:lnTo>
                  <a:close/>
                </a:path>
              </a:pathLst>
            </a:custGeom>
            <a:solidFill>
              <a:srgbClr val="F0F0F0"/>
            </a:solidFill>
          </p:spPr>
          <p:txBody>
            <a:bodyPr wrap="square" lIns="0" tIns="0" rIns="0" bIns="0" rtlCol="0"/>
            <a:lstStyle/>
            <a:p/>
          </p:txBody>
        </p:sp>
        <p:sp>
          <p:nvSpPr>
            <p:cNvPr id="18" name="object 18"/>
            <p:cNvSpPr/>
            <p:nvPr/>
          </p:nvSpPr>
          <p:spPr>
            <a:xfrm>
              <a:off x="8484892" y="3831398"/>
              <a:ext cx="273050" cy="486409"/>
            </a:xfrm>
            <a:custGeom>
              <a:avLst/>
              <a:gdLst/>
              <a:ahLst/>
              <a:cxnLst/>
              <a:rect l="l" t="t" r="r" b="b"/>
              <a:pathLst>
                <a:path w="273050" h="486410">
                  <a:moveTo>
                    <a:pt x="4399" y="485870"/>
                  </a:moveTo>
                  <a:lnTo>
                    <a:pt x="1729" y="485870"/>
                  </a:lnTo>
                  <a:lnTo>
                    <a:pt x="0" y="481863"/>
                  </a:lnTo>
                  <a:lnTo>
                    <a:pt x="468" y="477277"/>
                  </a:lnTo>
                  <a:lnTo>
                    <a:pt x="976" y="467342"/>
                  </a:lnTo>
                  <a:lnTo>
                    <a:pt x="1199" y="457404"/>
                  </a:lnTo>
                  <a:lnTo>
                    <a:pt x="1138" y="447464"/>
                  </a:lnTo>
                  <a:lnTo>
                    <a:pt x="793" y="437522"/>
                  </a:lnTo>
                  <a:lnTo>
                    <a:pt x="622" y="428562"/>
                  </a:lnTo>
                  <a:lnTo>
                    <a:pt x="4666" y="383074"/>
                  </a:lnTo>
                  <a:lnTo>
                    <a:pt x="23215" y="346912"/>
                  </a:lnTo>
                  <a:lnTo>
                    <a:pt x="57961" y="327970"/>
                  </a:lnTo>
                  <a:lnTo>
                    <a:pt x="89612" y="323701"/>
                  </a:lnTo>
                  <a:lnTo>
                    <a:pt x="101372" y="322373"/>
                  </a:lnTo>
                  <a:lnTo>
                    <a:pt x="151284" y="302296"/>
                  </a:lnTo>
                  <a:lnTo>
                    <a:pt x="190881" y="259256"/>
                  </a:lnTo>
                  <a:lnTo>
                    <a:pt x="221252" y="208346"/>
                  </a:lnTo>
                  <a:lnTo>
                    <a:pt x="242201" y="159598"/>
                  </a:lnTo>
                  <a:lnTo>
                    <a:pt x="257021" y="108432"/>
                  </a:lnTo>
                  <a:lnTo>
                    <a:pt x="265508" y="56269"/>
                  </a:lnTo>
                  <a:lnTo>
                    <a:pt x="267695" y="6788"/>
                  </a:lnTo>
                  <a:lnTo>
                    <a:pt x="267551" y="686"/>
                  </a:lnTo>
                  <a:lnTo>
                    <a:pt x="272347" y="0"/>
                  </a:lnTo>
                  <a:lnTo>
                    <a:pt x="272491" y="6138"/>
                  </a:lnTo>
                  <a:lnTo>
                    <a:pt x="272455" y="7654"/>
                  </a:lnTo>
                  <a:lnTo>
                    <a:pt x="272042" y="32774"/>
                  </a:lnTo>
                  <a:lnTo>
                    <a:pt x="266867" y="82495"/>
                  </a:lnTo>
                  <a:lnTo>
                    <a:pt x="256674" y="129393"/>
                  </a:lnTo>
                  <a:lnTo>
                    <a:pt x="242459" y="172433"/>
                  </a:lnTo>
                  <a:lnTo>
                    <a:pt x="224193" y="213235"/>
                  </a:lnTo>
                  <a:lnTo>
                    <a:pt x="201033" y="253020"/>
                  </a:lnTo>
                  <a:lnTo>
                    <a:pt x="160765" y="300752"/>
                  </a:lnTo>
                  <a:lnTo>
                    <a:pt x="117437" y="324081"/>
                  </a:lnTo>
                  <a:lnTo>
                    <a:pt x="79027" y="329608"/>
                  </a:lnTo>
                  <a:lnTo>
                    <a:pt x="69970" y="330698"/>
                  </a:lnTo>
                  <a:lnTo>
                    <a:pt x="30879" y="346181"/>
                  </a:lnTo>
                  <a:lnTo>
                    <a:pt x="7717" y="391989"/>
                  </a:lnTo>
                  <a:lnTo>
                    <a:pt x="5580" y="415831"/>
                  </a:lnTo>
                  <a:lnTo>
                    <a:pt x="5656" y="436371"/>
                  </a:lnTo>
                  <a:lnTo>
                    <a:pt x="6051" y="456917"/>
                  </a:lnTo>
                  <a:lnTo>
                    <a:pt x="5372" y="477277"/>
                  </a:lnTo>
                  <a:lnTo>
                    <a:pt x="4795" y="483018"/>
                  </a:lnTo>
                  <a:lnTo>
                    <a:pt x="4399" y="485870"/>
                  </a:lnTo>
                  <a:close/>
                </a:path>
              </a:pathLst>
            </a:custGeom>
            <a:solidFill>
              <a:srgbClr val="FFFFFF"/>
            </a:solidFill>
          </p:spPr>
          <p:txBody>
            <a:bodyPr wrap="square" lIns="0" tIns="0" rIns="0" bIns="0" rtlCol="0"/>
            <a:lstStyle/>
            <a:p/>
          </p:txBody>
        </p:sp>
        <p:pic>
          <p:nvPicPr>
            <p:cNvPr id="19" name="object 19"/>
            <p:cNvPicPr/>
            <p:nvPr/>
          </p:nvPicPr>
          <p:blipFill>
            <a:blip r:embed="rId5" cstate="print"/>
            <a:stretch>
              <a:fillRect/>
            </a:stretch>
          </p:blipFill>
          <p:spPr>
            <a:xfrm>
              <a:off x="8691080" y="4042452"/>
              <a:ext cx="86434" cy="32219"/>
            </a:xfrm>
            <a:prstGeom prst="rect">
              <a:avLst/>
            </a:prstGeom>
          </p:spPr>
        </p:pic>
        <p:sp>
          <p:nvSpPr>
            <p:cNvPr id="20" name="object 20"/>
            <p:cNvSpPr/>
            <p:nvPr/>
          </p:nvSpPr>
          <p:spPr>
            <a:xfrm>
              <a:off x="8581555" y="3908500"/>
              <a:ext cx="164465" cy="250825"/>
            </a:xfrm>
            <a:custGeom>
              <a:avLst/>
              <a:gdLst/>
              <a:ahLst/>
              <a:cxnLst/>
              <a:rect l="l" t="t" r="r" b="b"/>
              <a:pathLst>
                <a:path w="164465" h="250825">
                  <a:moveTo>
                    <a:pt x="16941" y="151536"/>
                  </a:moveTo>
                  <a:lnTo>
                    <a:pt x="3365" y="175564"/>
                  </a:lnTo>
                  <a:lnTo>
                    <a:pt x="0" y="199631"/>
                  </a:lnTo>
                  <a:lnTo>
                    <a:pt x="0" y="211848"/>
                  </a:lnTo>
                  <a:lnTo>
                    <a:pt x="1117" y="223901"/>
                  </a:lnTo>
                  <a:lnTo>
                    <a:pt x="3365" y="235800"/>
                  </a:lnTo>
                  <a:lnTo>
                    <a:pt x="6756" y="247535"/>
                  </a:lnTo>
                  <a:lnTo>
                    <a:pt x="7759" y="250507"/>
                  </a:lnTo>
                  <a:lnTo>
                    <a:pt x="12217" y="248615"/>
                  </a:lnTo>
                  <a:lnTo>
                    <a:pt x="11214" y="245668"/>
                  </a:lnTo>
                  <a:lnTo>
                    <a:pt x="8001" y="234378"/>
                  </a:lnTo>
                  <a:lnTo>
                    <a:pt x="5867" y="222935"/>
                  </a:lnTo>
                  <a:lnTo>
                    <a:pt x="4800" y="211353"/>
                  </a:lnTo>
                  <a:lnTo>
                    <a:pt x="4838" y="199605"/>
                  </a:lnTo>
                  <a:lnTo>
                    <a:pt x="5943" y="187921"/>
                  </a:lnTo>
                  <a:lnTo>
                    <a:pt x="8115" y="176491"/>
                  </a:lnTo>
                  <a:lnTo>
                    <a:pt x="11353" y="165315"/>
                  </a:lnTo>
                  <a:lnTo>
                    <a:pt x="15659" y="154393"/>
                  </a:lnTo>
                  <a:lnTo>
                    <a:pt x="16941" y="151536"/>
                  </a:lnTo>
                  <a:close/>
                </a:path>
                <a:path w="164465" h="250825">
                  <a:moveTo>
                    <a:pt x="164363" y="29565"/>
                  </a:moveTo>
                  <a:lnTo>
                    <a:pt x="158445" y="25552"/>
                  </a:lnTo>
                  <a:lnTo>
                    <a:pt x="154393" y="23596"/>
                  </a:lnTo>
                  <a:lnTo>
                    <a:pt x="139153" y="7226"/>
                  </a:lnTo>
                  <a:lnTo>
                    <a:pt x="136499" y="0"/>
                  </a:lnTo>
                  <a:lnTo>
                    <a:pt x="132029" y="1892"/>
                  </a:lnTo>
                  <a:lnTo>
                    <a:pt x="143662" y="21653"/>
                  </a:lnTo>
                  <a:lnTo>
                    <a:pt x="161569" y="31737"/>
                  </a:lnTo>
                  <a:lnTo>
                    <a:pt x="162179" y="31724"/>
                  </a:lnTo>
                  <a:lnTo>
                    <a:pt x="163398" y="31216"/>
                  </a:lnTo>
                  <a:lnTo>
                    <a:pt x="163842" y="30784"/>
                  </a:lnTo>
                  <a:lnTo>
                    <a:pt x="164363" y="29565"/>
                  </a:lnTo>
                  <a:close/>
                </a:path>
              </a:pathLst>
            </a:custGeom>
            <a:solidFill>
              <a:srgbClr val="FFFFFF"/>
            </a:solidFill>
          </p:spPr>
          <p:txBody>
            <a:bodyPr wrap="square" lIns="0" tIns="0" rIns="0" bIns="0" rtlCol="0"/>
            <a:lstStyle/>
            <a:p/>
          </p:txBody>
        </p:sp>
        <p:sp>
          <p:nvSpPr>
            <p:cNvPr id="21" name="object 21"/>
            <p:cNvSpPr/>
            <p:nvPr/>
          </p:nvSpPr>
          <p:spPr>
            <a:xfrm>
              <a:off x="8367038" y="3775900"/>
              <a:ext cx="189865" cy="541655"/>
            </a:xfrm>
            <a:custGeom>
              <a:avLst/>
              <a:gdLst/>
              <a:ahLst/>
              <a:cxnLst/>
              <a:rect l="l" t="t" r="r" b="b"/>
              <a:pathLst>
                <a:path w="189865" h="541654">
                  <a:moveTo>
                    <a:pt x="124922" y="541368"/>
                  </a:moveTo>
                  <a:lnTo>
                    <a:pt x="119584" y="541368"/>
                  </a:lnTo>
                  <a:lnTo>
                    <a:pt x="115581" y="532233"/>
                  </a:lnTo>
                  <a:lnTo>
                    <a:pt x="113489" y="541368"/>
                  </a:lnTo>
                  <a:lnTo>
                    <a:pt x="61919" y="541368"/>
                  </a:lnTo>
                  <a:lnTo>
                    <a:pt x="37289" y="520245"/>
                  </a:lnTo>
                  <a:lnTo>
                    <a:pt x="63181" y="491936"/>
                  </a:lnTo>
                  <a:lnTo>
                    <a:pt x="56439" y="462400"/>
                  </a:lnTo>
                  <a:lnTo>
                    <a:pt x="69998" y="460161"/>
                  </a:lnTo>
                  <a:lnTo>
                    <a:pt x="36062" y="355375"/>
                  </a:lnTo>
                  <a:lnTo>
                    <a:pt x="5048" y="361189"/>
                  </a:lnTo>
                  <a:lnTo>
                    <a:pt x="0" y="343496"/>
                  </a:lnTo>
                  <a:lnTo>
                    <a:pt x="23296" y="276516"/>
                  </a:lnTo>
                  <a:lnTo>
                    <a:pt x="34598" y="223465"/>
                  </a:lnTo>
                  <a:lnTo>
                    <a:pt x="40172" y="169971"/>
                  </a:lnTo>
                  <a:lnTo>
                    <a:pt x="40811" y="143057"/>
                  </a:lnTo>
                  <a:lnTo>
                    <a:pt x="40017" y="116033"/>
                  </a:lnTo>
                  <a:lnTo>
                    <a:pt x="34320" y="63220"/>
                  </a:lnTo>
                  <a:lnTo>
                    <a:pt x="26530" y="24693"/>
                  </a:lnTo>
                  <a:lnTo>
                    <a:pt x="19833" y="0"/>
                  </a:lnTo>
                  <a:lnTo>
                    <a:pt x="27514" y="3321"/>
                  </a:lnTo>
                  <a:lnTo>
                    <a:pt x="75749" y="32945"/>
                  </a:lnTo>
                  <a:lnTo>
                    <a:pt x="112385" y="68230"/>
                  </a:lnTo>
                  <a:lnTo>
                    <a:pt x="142305" y="110048"/>
                  </a:lnTo>
                  <a:lnTo>
                    <a:pt x="165420" y="157250"/>
                  </a:lnTo>
                  <a:lnTo>
                    <a:pt x="181468" y="209444"/>
                  </a:lnTo>
                  <a:lnTo>
                    <a:pt x="189114" y="263516"/>
                  </a:lnTo>
                  <a:lnTo>
                    <a:pt x="189871" y="284688"/>
                  </a:lnTo>
                  <a:lnTo>
                    <a:pt x="189844" y="295279"/>
                  </a:lnTo>
                  <a:lnTo>
                    <a:pt x="186299" y="344452"/>
                  </a:lnTo>
                  <a:lnTo>
                    <a:pt x="179629" y="384370"/>
                  </a:lnTo>
                  <a:lnTo>
                    <a:pt x="166759" y="434211"/>
                  </a:lnTo>
                  <a:lnTo>
                    <a:pt x="151351" y="479602"/>
                  </a:lnTo>
                  <a:lnTo>
                    <a:pt x="132412" y="525117"/>
                  </a:lnTo>
                  <a:lnTo>
                    <a:pt x="126292" y="538516"/>
                  </a:lnTo>
                  <a:lnTo>
                    <a:pt x="124922" y="541368"/>
                  </a:lnTo>
                  <a:close/>
                </a:path>
              </a:pathLst>
            </a:custGeom>
            <a:solidFill>
              <a:srgbClr val="F0F0F0"/>
            </a:solidFill>
          </p:spPr>
          <p:txBody>
            <a:bodyPr wrap="square" lIns="0" tIns="0" rIns="0" bIns="0" rtlCol="0"/>
            <a:lstStyle/>
            <a:p/>
          </p:txBody>
        </p:sp>
        <p:pic>
          <p:nvPicPr>
            <p:cNvPr id="22" name="object 22"/>
            <p:cNvPicPr/>
            <p:nvPr/>
          </p:nvPicPr>
          <p:blipFill>
            <a:blip r:embed="rId6" cstate="print"/>
            <a:stretch>
              <a:fillRect/>
            </a:stretch>
          </p:blipFill>
          <p:spPr>
            <a:xfrm>
              <a:off x="8424739" y="4270148"/>
              <a:ext cx="38263" cy="47120"/>
            </a:xfrm>
            <a:prstGeom prst="rect">
              <a:avLst/>
            </a:prstGeom>
          </p:spPr>
        </p:pic>
        <p:sp>
          <p:nvSpPr>
            <p:cNvPr id="23" name="object 23"/>
            <p:cNvSpPr/>
            <p:nvPr/>
          </p:nvSpPr>
          <p:spPr>
            <a:xfrm>
              <a:off x="8383765" y="3772032"/>
              <a:ext cx="99695" cy="396875"/>
            </a:xfrm>
            <a:custGeom>
              <a:avLst/>
              <a:gdLst/>
              <a:ahLst/>
              <a:cxnLst/>
              <a:rect l="l" t="t" r="r" b="b"/>
              <a:pathLst>
                <a:path w="99695" h="396875">
                  <a:moveTo>
                    <a:pt x="31373" y="396431"/>
                  </a:moveTo>
                  <a:lnTo>
                    <a:pt x="29606" y="390978"/>
                  </a:lnTo>
                  <a:lnTo>
                    <a:pt x="36525" y="383426"/>
                  </a:lnTo>
                  <a:lnTo>
                    <a:pt x="43897" y="376277"/>
                  </a:lnTo>
                  <a:lnTo>
                    <a:pt x="51444" y="369311"/>
                  </a:lnTo>
                  <a:lnTo>
                    <a:pt x="58890" y="362308"/>
                  </a:lnTo>
                  <a:lnTo>
                    <a:pt x="72392" y="346942"/>
                  </a:lnTo>
                  <a:lnTo>
                    <a:pt x="82494" y="330274"/>
                  </a:lnTo>
                  <a:lnTo>
                    <a:pt x="91693" y="299975"/>
                  </a:lnTo>
                  <a:lnTo>
                    <a:pt x="94560" y="270872"/>
                  </a:lnTo>
                  <a:lnTo>
                    <a:pt x="94268" y="256150"/>
                  </a:lnTo>
                  <a:lnTo>
                    <a:pt x="87910" y="197316"/>
                  </a:lnTo>
                  <a:lnTo>
                    <a:pt x="75311" y="145686"/>
                  </a:lnTo>
                  <a:lnTo>
                    <a:pt x="55680" y="94350"/>
                  </a:lnTo>
                  <a:lnTo>
                    <a:pt x="24666" y="37804"/>
                  </a:lnTo>
                  <a:lnTo>
                    <a:pt x="0" y="3429"/>
                  </a:lnTo>
                  <a:lnTo>
                    <a:pt x="3425" y="0"/>
                  </a:lnTo>
                  <a:lnTo>
                    <a:pt x="41835" y="56770"/>
                  </a:lnTo>
                  <a:lnTo>
                    <a:pt x="66647" y="107647"/>
                  </a:lnTo>
                  <a:lnTo>
                    <a:pt x="83243" y="155694"/>
                  </a:lnTo>
                  <a:lnTo>
                    <a:pt x="93197" y="199276"/>
                  </a:lnTo>
                  <a:lnTo>
                    <a:pt x="98634" y="245019"/>
                  </a:lnTo>
                  <a:lnTo>
                    <a:pt x="99280" y="263806"/>
                  </a:lnTo>
                  <a:lnTo>
                    <a:pt x="99148" y="278503"/>
                  </a:lnTo>
                  <a:lnTo>
                    <a:pt x="89219" y="327247"/>
                  </a:lnTo>
                  <a:lnTo>
                    <a:pt x="65155" y="362891"/>
                  </a:lnTo>
                  <a:lnTo>
                    <a:pt x="45484" y="381382"/>
                  </a:lnTo>
                  <a:lnTo>
                    <a:pt x="38134" y="388669"/>
                  </a:lnTo>
                  <a:lnTo>
                    <a:pt x="31373" y="396431"/>
                  </a:lnTo>
                  <a:close/>
                </a:path>
              </a:pathLst>
            </a:custGeom>
            <a:solidFill>
              <a:srgbClr val="FFFFFF"/>
            </a:solidFill>
          </p:spPr>
          <p:txBody>
            <a:bodyPr wrap="square" lIns="0" tIns="0" rIns="0" bIns="0" rtlCol="0"/>
            <a:lstStyle/>
            <a:p/>
          </p:txBody>
        </p:sp>
        <p:pic>
          <p:nvPicPr>
            <p:cNvPr id="24" name="object 24"/>
            <p:cNvPicPr/>
            <p:nvPr/>
          </p:nvPicPr>
          <p:blipFill>
            <a:blip r:embed="rId7" cstate="print"/>
            <a:stretch>
              <a:fillRect/>
            </a:stretch>
          </p:blipFill>
          <p:spPr>
            <a:xfrm>
              <a:off x="8474247" y="3931445"/>
              <a:ext cx="57944" cy="67861"/>
            </a:xfrm>
            <a:prstGeom prst="rect">
              <a:avLst/>
            </a:prstGeom>
          </p:spPr>
        </p:pic>
        <p:pic>
          <p:nvPicPr>
            <p:cNvPr id="25" name="object 25"/>
            <p:cNvPicPr/>
            <p:nvPr/>
          </p:nvPicPr>
          <p:blipFill>
            <a:blip r:embed="rId8" cstate="print"/>
            <a:stretch>
              <a:fillRect/>
            </a:stretch>
          </p:blipFill>
          <p:spPr>
            <a:xfrm>
              <a:off x="8393251" y="4050284"/>
              <a:ext cx="59295" cy="84551"/>
            </a:xfrm>
            <a:prstGeom prst="rect">
              <a:avLst/>
            </a:prstGeom>
          </p:spPr>
        </p:pic>
        <p:sp>
          <p:nvSpPr>
            <p:cNvPr id="26" name="object 26"/>
            <p:cNvSpPr/>
            <p:nvPr/>
          </p:nvSpPr>
          <p:spPr>
            <a:xfrm>
              <a:off x="8399846" y="3857209"/>
              <a:ext cx="43180" cy="13335"/>
            </a:xfrm>
            <a:custGeom>
              <a:avLst/>
              <a:gdLst/>
              <a:ahLst/>
              <a:cxnLst/>
              <a:rect l="l" t="t" r="r" b="b"/>
              <a:pathLst>
                <a:path w="43179" h="13335">
                  <a:moveTo>
                    <a:pt x="26221" y="13257"/>
                  </a:moveTo>
                  <a:lnTo>
                    <a:pt x="6873" y="8600"/>
                  </a:lnTo>
                  <a:lnTo>
                    <a:pt x="0" y="4202"/>
                  </a:lnTo>
                  <a:lnTo>
                    <a:pt x="2427" y="0"/>
                  </a:lnTo>
                  <a:lnTo>
                    <a:pt x="4987" y="1791"/>
                  </a:lnTo>
                  <a:lnTo>
                    <a:pt x="8898" y="4176"/>
                  </a:lnTo>
                  <a:lnTo>
                    <a:pt x="13009" y="6029"/>
                  </a:lnTo>
                  <a:lnTo>
                    <a:pt x="17321" y="7350"/>
                  </a:lnTo>
                  <a:lnTo>
                    <a:pt x="21831" y="8138"/>
                  </a:lnTo>
                  <a:lnTo>
                    <a:pt x="26404" y="8380"/>
                  </a:lnTo>
                  <a:lnTo>
                    <a:pt x="30901" y="8057"/>
                  </a:lnTo>
                  <a:lnTo>
                    <a:pt x="35321" y="7172"/>
                  </a:lnTo>
                  <a:lnTo>
                    <a:pt x="39666" y="5724"/>
                  </a:lnTo>
                  <a:lnTo>
                    <a:pt x="40313" y="5557"/>
                  </a:lnTo>
                  <a:lnTo>
                    <a:pt x="40925" y="5642"/>
                  </a:lnTo>
                  <a:lnTo>
                    <a:pt x="42078" y="6317"/>
                  </a:lnTo>
                  <a:lnTo>
                    <a:pt x="42453" y="6808"/>
                  </a:lnTo>
                  <a:lnTo>
                    <a:pt x="42773" y="8099"/>
                  </a:lnTo>
                  <a:lnTo>
                    <a:pt x="42680" y="8707"/>
                  </a:lnTo>
                  <a:lnTo>
                    <a:pt x="42013" y="9849"/>
                  </a:lnTo>
                  <a:lnTo>
                    <a:pt x="41531" y="10229"/>
                  </a:lnTo>
                  <a:lnTo>
                    <a:pt x="36085" y="11978"/>
                  </a:lnTo>
                  <a:lnTo>
                    <a:pt x="31192" y="12924"/>
                  </a:lnTo>
                  <a:lnTo>
                    <a:pt x="26221" y="13257"/>
                  </a:lnTo>
                  <a:close/>
                </a:path>
              </a:pathLst>
            </a:custGeom>
            <a:solidFill>
              <a:srgbClr val="FFFFFF"/>
            </a:solidFill>
          </p:spPr>
          <p:txBody>
            <a:bodyPr wrap="square" lIns="0" tIns="0" rIns="0" bIns="0" rtlCol="0"/>
            <a:lstStyle/>
            <a:p/>
          </p:txBody>
        </p:sp>
        <p:pic>
          <p:nvPicPr>
            <p:cNvPr id="27" name="object 27"/>
            <p:cNvPicPr/>
            <p:nvPr/>
          </p:nvPicPr>
          <p:blipFill>
            <a:blip r:embed="rId9" cstate="print"/>
            <a:stretch>
              <a:fillRect/>
            </a:stretch>
          </p:blipFill>
          <p:spPr>
            <a:xfrm>
              <a:off x="8009031" y="4100933"/>
              <a:ext cx="127819" cy="212038"/>
            </a:xfrm>
            <a:prstGeom prst="rect">
              <a:avLst/>
            </a:prstGeom>
          </p:spPr>
        </p:pic>
        <p:pic>
          <p:nvPicPr>
            <p:cNvPr id="28" name="object 28"/>
            <p:cNvPicPr/>
            <p:nvPr/>
          </p:nvPicPr>
          <p:blipFill>
            <a:blip r:embed="rId10" cstate="print"/>
            <a:stretch>
              <a:fillRect/>
            </a:stretch>
          </p:blipFill>
          <p:spPr>
            <a:xfrm>
              <a:off x="8370389" y="4085837"/>
              <a:ext cx="128559" cy="227501"/>
            </a:xfrm>
            <a:prstGeom prst="rect">
              <a:avLst/>
            </a:prstGeom>
          </p:spPr>
        </p:pic>
        <p:sp>
          <p:nvSpPr>
            <p:cNvPr id="29" name="object 29"/>
            <p:cNvSpPr/>
            <p:nvPr/>
          </p:nvSpPr>
          <p:spPr>
            <a:xfrm>
              <a:off x="7704524" y="4308671"/>
              <a:ext cx="1019810" cy="8890"/>
            </a:xfrm>
            <a:custGeom>
              <a:avLst/>
              <a:gdLst/>
              <a:ahLst/>
              <a:cxnLst/>
              <a:rect l="l" t="t" r="r" b="b"/>
              <a:pathLst>
                <a:path w="1019809" h="8889">
                  <a:moveTo>
                    <a:pt x="1016288" y="8600"/>
                  </a:moveTo>
                  <a:lnTo>
                    <a:pt x="3105" y="8597"/>
                  </a:lnTo>
                  <a:lnTo>
                    <a:pt x="2094" y="8177"/>
                  </a:lnTo>
                  <a:lnTo>
                    <a:pt x="418" y="6499"/>
                  </a:lnTo>
                  <a:lnTo>
                    <a:pt x="0" y="5486"/>
                  </a:lnTo>
                  <a:lnTo>
                    <a:pt x="0" y="3113"/>
                  </a:lnTo>
                  <a:lnTo>
                    <a:pt x="418" y="2100"/>
                  </a:lnTo>
                  <a:lnTo>
                    <a:pt x="2094" y="422"/>
                  </a:lnTo>
                  <a:lnTo>
                    <a:pt x="3105" y="3"/>
                  </a:lnTo>
                  <a:lnTo>
                    <a:pt x="1016289" y="0"/>
                  </a:lnTo>
                  <a:lnTo>
                    <a:pt x="1017302" y="417"/>
                  </a:lnTo>
                  <a:lnTo>
                    <a:pt x="1018980" y="2098"/>
                  </a:lnTo>
                  <a:lnTo>
                    <a:pt x="1019397" y="3111"/>
                  </a:lnTo>
                  <a:lnTo>
                    <a:pt x="1019394" y="4300"/>
                  </a:lnTo>
                  <a:lnTo>
                    <a:pt x="1019397" y="5488"/>
                  </a:lnTo>
                  <a:lnTo>
                    <a:pt x="1018979" y="6502"/>
                  </a:lnTo>
                  <a:lnTo>
                    <a:pt x="1017301" y="8182"/>
                  </a:lnTo>
                  <a:lnTo>
                    <a:pt x="1016288" y="8600"/>
                  </a:lnTo>
                  <a:close/>
                </a:path>
              </a:pathLst>
            </a:custGeom>
            <a:solidFill>
              <a:srgbClr val="CCCCCC"/>
            </a:solidFill>
          </p:spPr>
          <p:txBody>
            <a:bodyPr wrap="square" lIns="0" tIns="0" rIns="0" bIns="0" rtlCol="0"/>
            <a:lstStyle/>
            <a:p/>
          </p:txBody>
        </p:sp>
        <p:sp>
          <p:nvSpPr>
            <p:cNvPr id="30" name="object 30"/>
            <p:cNvSpPr/>
            <p:nvPr/>
          </p:nvSpPr>
          <p:spPr>
            <a:xfrm>
              <a:off x="7989668" y="3316275"/>
              <a:ext cx="481330" cy="883285"/>
            </a:xfrm>
            <a:custGeom>
              <a:avLst/>
              <a:gdLst/>
              <a:ahLst/>
              <a:cxnLst/>
              <a:rect l="l" t="t" r="r" b="b"/>
              <a:pathLst>
                <a:path w="481329" h="883285">
                  <a:moveTo>
                    <a:pt x="68225" y="882981"/>
                  </a:moveTo>
                  <a:lnTo>
                    <a:pt x="39195" y="569744"/>
                  </a:lnTo>
                  <a:lnTo>
                    <a:pt x="41010" y="565507"/>
                  </a:lnTo>
                  <a:lnTo>
                    <a:pt x="44036" y="555219"/>
                  </a:lnTo>
                  <a:lnTo>
                    <a:pt x="44641" y="542507"/>
                  </a:lnTo>
                  <a:lnTo>
                    <a:pt x="39195" y="530999"/>
                  </a:lnTo>
                  <a:lnTo>
                    <a:pt x="34757" y="519994"/>
                  </a:lnTo>
                  <a:lnTo>
                    <a:pt x="37581" y="508387"/>
                  </a:lnTo>
                  <a:lnTo>
                    <a:pt x="42826" y="499203"/>
                  </a:lnTo>
                  <a:lnTo>
                    <a:pt x="45650" y="495469"/>
                  </a:lnTo>
                  <a:lnTo>
                    <a:pt x="44238" y="483663"/>
                  </a:lnTo>
                  <a:lnTo>
                    <a:pt x="39195" y="447034"/>
                  </a:lnTo>
                  <a:lnTo>
                    <a:pt x="29310" y="383764"/>
                  </a:lnTo>
                  <a:lnTo>
                    <a:pt x="13374" y="292036"/>
                  </a:lnTo>
                  <a:lnTo>
                    <a:pt x="7227" y="253108"/>
                  </a:lnTo>
                  <a:lnTo>
                    <a:pt x="3166" y="216849"/>
                  </a:lnTo>
                  <a:lnTo>
                    <a:pt x="865" y="183519"/>
                  </a:lnTo>
                  <a:lnTo>
                    <a:pt x="0" y="153377"/>
                  </a:lnTo>
                  <a:lnTo>
                    <a:pt x="244" y="126683"/>
                  </a:lnTo>
                  <a:lnTo>
                    <a:pt x="2766" y="84676"/>
                  </a:lnTo>
                  <a:lnTo>
                    <a:pt x="14041" y="35383"/>
                  </a:lnTo>
                  <a:lnTo>
                    <a:pt x="63809" y="10515"/>
                  </a:lnTo>
                  <a:lnTo>
                    <a:pt x="158789" y="3443"/>
                  </a:lnTo>
                  <a:lnTo>
                    <a:pt x="259816" y="0"/>
                  </a:lnTo>
                  <a:lnTo>
                    <a:pt x="320025" y="7011"/>
                  </a:lnTo>
                  <a:lnTo>
                    <a:pt x="347809" y="49379"/>
                  </a:lnTo>
                  <a:lnTo>
                    <a:pt x="371324" y="134615"/>
                  </a:lnTo>
                  <a:lnTo>
                    <a:pt x="382802" y="256019"/>
                  </a:lnTo>
                  <a:lnTo>
                    <a:pt x="388926" y="368485"/>
                  </a:lnTo>
                  <a:lnTo>
                    <a:pt x="390737" y="417981"/>
                  </a:lnTo>
                  <a:lnTo>
                    <a:pt x="391662" y="424427"/>
                  </a:lnTo>
                  <a:lnTo>
                    <a:pt x="399044" y="459065"/>
                  </a:lnTo>
                  <a:lnTo>
                    <a:pt x="406691" y="478386"/>
                  </a:lnTo>
                  <a:lnTo>
                    <a:pt x="410066" y="482542"/>
                  </a:lnTo>
                  <a:lnTo>
                    <a:pt x="413945" y="487270"/>
                  </a:lnTo>
                  <a:lnTo>
                    <a:pt x="416049" y="491601"/>
                  </a:lnTo>
                  <a:lnTo>
                    <a:pt x="416766" y="495465"/>
                  </a:lnTo>
                  <a:lnTo>
                    <a:pt x="416486" y="498791"/>
                  </a:lnTo>
                  <a:lnTo>
                    <a:pt x="416102" y="500718"/>
                  </a:lnTo>
                  <a:lnTo>
                    <a:pt x="415333" y="502475"/>
                  </a:lnTo>
                  <a:lnTo>
                    <a:pt x="413918" y="504447"/>
                  </a:lnTo>
                  <a:lnTo>
                    <a:pt x="413313" y="505146"/>
                  </a:lnTo>
                  <a:lnTo>
                    <a:pt x="412463" y="509216"/>
                  </a:lnTo>
                  <a:lnTo>
                    <a:pt x="412608" y="513249"/>
                  </a:lnTo>
                  <a:lnTo>
                    <a:pt x="414891" y="521244"/>
                  </a:lnTo>
                  <a:lnTo>
                    <a:pt x="416898" y="524745"/>
                  </a:lnTo>
                  <a:lnTo>
                    <a:pt x="419768" y="527750"/>
                  </a:lnTo>
                  <a:lnTo>
                    <a:pt x="424346" y="535887"/>
                  </a:lnTo>
                  <a:lnTo>
                    <a:pt x="424997" y="544319"/>
                  </a:lnTo>
                  <a:lnTo>
                    <a:pt x="423834" y="550929"/>
                  </a:lnTo>
                  <a:lnTo>
                    <a:pt x="422977" y="553603"/>
                  </a:lnTo>
                  <a:lnTo>
                    <a:pt x="481039" y="811920"/>
                  </a:lnTo>
                  <a:lnTo>
                    <a:pt x="377826" y="831310"/>
                  </a:lnTo>
                  <a:lnTo>
                    <a:pt x="313309" y="605273"/>
                  </a:lnTo>
                  <a:lnTo>
                    <a:pt x="310138" y="597551"/>
                  </a:lnTo>
                  <a:lnTo>
                    <a:pt x="302437" y="579835"/>
                  </a:lnTo>
                  <a:lnTo>
                    <a:pt x="292924" y="560305"/>
                  </a:lnTo>
                  <a:lnTo>
                    <a:pt x="284315" y="547139"/>
                  </a:lnTo>
                  <a:lnTo>
                    <a:pt x="280223" y="539526"/>
                  </a:lnTo>
                  <a:lnTo>
                    <a:pt x="280677" y="532209"/>
                  </a:lnTo>
                  <a:lnTo>
                    <a:pt x="282951" y="526707"/>
                  </a:lnTo>
                  <a:lnTo>
                    <a:pt x="284315" y="524536"/>
                  </a:lnTo>
                  <a:lnTo>
                    <a:pt x="184312" y="188694"/>
                  </a:lnTo>
                  <a:lnTo>
                    <a:pt x="168192" y="495469"/>
                  </a:lnTo>
                  <a:lnTo>
                    <a:pt x="166276" y="501623"/>
                  </a:lnTo>
                  <a:lnTo>
                    <a:pt x="162544" y="515649"/>
                  </a:lnTo>
                  <a:lnTo>
                    <a:pt x="160023" y="530886"/>
                  </a:lnTo>
                  <a:lnTo>
                    <a:pt x="161737" y="540676"/>
                  </a:lnTo>
                  <a:lnTo>
                    <a:pt x="163451" y="548452"/>
                  </a:lnTo>
                  <a:lnTo>
                    <a:pt x="160930" y="559258"/>
                  </a:lnTo>
                  <a:lnTo>
                    <a:pt x="157198" y="568852"/>
                  </a:lnTo>
                  <a:lnTo>
                    <a:pt x="155282" y="572993"/>
                  </a:lnTo>
                  <a:lnTo>
                    <a:pt x="168192" y="866841"/>
                  </a:lnTo>
                  <a:lnTo>
                    <a:pt x="68225" y="882981"/>
                  </a:lnTo>
                  <a:close/>
                </a:path>
              </a:pathLst>
            </a:custGeom>
            <a:solidFill>
              <a:srgbClr val="2E2E40"/>
            </a:solidFill>
          </p:spPr>
          <p:txBody>
            <a:bodyPr wrap="square" lIns="0" tIns="0" rIns="0" bIns="0" rtlCol="0"/>
            <a:lstStyle/>
            <a:p/>
          </p:txBody>
        </p:sp>
        <p:pic>
          <p:nvPicPr>
            <p:cNvPr id="31" name="object 31"/>
            <p:cNvPicPr/>
            <p:nvPr/>
          </p:nvPicPr>
          <p:blipFill>
            <a:blip r:embed="rId11" cstate="print"/>
            <a:stretch>
              <a:fillRect/>
            </a:stretch>
          </p:blipFill>
          <p:spPr>
            <a:xfrm>
              <a:off x="7950263" y="3365336"/>
              <a:ext cx="73449" cy="164415"/>
            </a:xfrm>
            <a:prstGeom prst="rect">
              <a:avLst/>
            </a:prstGeom>
          </p:spPr>
        </p:pic>
        <p:sp>
          <p:nvSpPr>
            <p:cNvPr id="32" name="object 32"/>
            <p:cNvSpPr/>
            <p:nvPr/>
          </p:nvSpPr>
          <p:spPr>
            <a:xfrm>
              <a:off x="7955229" y="2771323"/>
              <a:ext cx="391160" cy="675640"/>
            </a:xfrm>
            <a:custGeom>
              <a:avLst/>
              <a:gdLst/>
              <a:ahLst/>
              <a:cxnLst/>
              <a:rect l="l" t="t" r="r" b="b"/>
              <a:pathLst>
                <a:path w="391159" h="675639">
                  <a:moveTo>
                    <a:pt x="55294" y="675061"/>
                  </a:moveTo>
                  <a:lnTo>
                    <a:pt x="0" y="675061"/>
                  </a:lnTo>
                  <a:lnTo>
                    <a:pt x="1008" y="664298"/>
                  </a:lnTo>
                  <a:lnTo>
                    <a:pt x="1345" y="653528"/>
                  </a:lnTo>
                  <a:lnTo>
                    <a:pt x="1008" y="642765"/>
                  </a:lnTo>
                  <a:lnTo>
                    <a:pt x="0" y="632002"/>
                  </a:lnTo>
                  <a:lnTo>
                    <a:pt x="239" y="610755"/>
                  </a:lnTo>
                  <a:lnTo>
                    <a:pt x="4222" y="584320"/>
                  </a:lnTo>
                  <a:lnTo>
                    <a:pt x="9937" y="560196"/>
                  </a:lnTo>
                  <a:lnTo>
                    <a:pt x="15359" y="545870"/>
                  </a:lnTo>
                  <a:lnTo>
                    <a:pt x="17950" y="538327"/>
                  </a:lnTo>
                  <a:lnTo>
                    <a:pt x="17664" y="529341"/>
                  </a:lnTo>
                  <a:lnTo>
                    <a:pt x="16222" y="518623"/>
                  </a:lnTo>
                  <a:lnTo>
                    <a:pt x="15359" y="505884"/>
                  </a:lnTo>
                  <a:lnTo>
                    <a:pt x="17277" y="493292"/>
                  </a:lnTo>
                  <a:lnTo>
                    <a:pt x="21500" y="481278"/>
                  </a:lnTo>
                  <a:lnTo>
                    <a:pt x="25729" y="466953"/>
                  </a:lnTo>
                  <a:lnTo>
                    <a:pt x="27647" y="447439"/>
                  </a:lnTo>
                  <a:lnTo>
                    <a:pt x="28370" y="435641"/>
                  </a:lnTo>
                  <a:lnTo>
                    <a:pt x="30364" y="416584"/>
                  </a:lnTo>
                  <a:lnTo>
                    <a:pt x="33355" y="391737"/>
                  </a:lnTo>
                  <a:lnTo>
                    <a:pt x="37089" y="362571"/>
                  </a:lnTo>
                  <a:lnTo>
                    <a:pt x="50037" y="263740"/>
                  </a:lnTo>
                  <a:lnTo>
                    <a:pt x="54044" y="231895"/>
                  </a:lnTo>
                  <a:lnTo>
                    <a:pt x="57454" y="203047"/>
                  </a:lnTo>
                  <a:lnTo>
                    <a:pt x="60000" y="178650"/>
                  </a:lnTo>
                  <a:lnTo>
                    <a:pt x="61422" y="160171"/>
                  </a:lnTo>
                  <a:lnTo>
                    <a:pt x="61441" y="149072"/>
                  </a:lnTo>
                  <a:lnTo>
                    <a:pt x="64947" y="129228"/>
                  </a:lnTo>
                  <a:lnTo>
                    <a:pt x="75647" y="112546"/>
                  </a:lnTo>
                  <a:lnTo>
                    <a:pt x="86930" y="101059"/>
                  </a:lnTo>
                  <a:lnTo>
                    <a:pt x="92162" y="96786"/>
                  </a:lnTo>
                  <a:lnTo>
                    <a:pt x="97122" y="89782"/>
                  </a:lnTo>
                  <a:lnTo>
                    <a:pt x="136581" y="41318"/>
                  </a:lnTo>
                  <a:lnTo>
                    <a:pt x="170922" y="4901"/>
                  </a:lnTo>
                  <a:lnTo>
                    <a:pt x="221144" y="0"/>
                  </a:lnTo>
                  <a:lnTo>
                    <a:pt x="245566" y="1980"/>
                  </a:lnTo>
                  <a:lnTo>
                    <a:pt x="263085" y="4901"/>
                  </a:lnTo>
                  <a:lnTo>
                    <a:pt x="288683" y="38232"/>
                  </a:lnTo>
                  <a:lnTo>
                    <a:pt x="308558" y="63416"/>
                  </a:lnTo>
                  <a:lnTo>
                    <a:pt x="344022" y="110292"/>
                  </a:lnTo>
                  <a:lnTo>
                    <a:pt x="368083" y="167271"/>
                  </a:lnTo>
                  <a:lnTo>
                    <a:pt x="371035" y="187648"/>
                  </a:lnTo>
                  <a:lnTo>
                    <a:pt x="370184" y="196754"/>
                  </a:lnTo>
                  <a:lnTo>
                    <a:pt x="368362" y="211949"/>
                  </a:lnTo>
                  <a:lnTo>
                    <a:pt x="367410" y="233514"/>
                  </a:lnTo>
                  <a:lnTo>
                    <a:pt x="367644" y="290118"/>
                  </a:lnTo>
                  <a:lnTo>
                    <a:pt x="369892" y="355224"/>
                  </a:lnTo>
                  <a:lnTo>
                    <a:pt x="373163" y="417512"/>
                  </a:lnTo>
                  <a:lnTo>
                    <a:pt x="376471" y="465651"/>
                  </a:lnTo>
                  <a:lnTo>
                    <a:pt x="389572" y="506773"/>
                  </a:lnTo>
                  <a:lnTo>
                    <a:pt x="390911" y="513403"/>
                  </a:lnTo>
                  <a:lnTo>
                    <a:pt x="381888" y="516000"/>
                  </a:lnTo>
                  <a:lnTo>
                    <a:pt x="355904" y="515295"/>
                  </a:lnTo>
                  <a:lnTo>
                    <a:pt x="332422" y="514457"/>
                  </a:lnTo>
                  <a:lnTo>
                    <a:pt x="271436" y="511993"/>
                  </a:lnTo>
                  <a:lnTo>
                    <a:pt x="201014" y="508698"/>
                  </a:lnTo>
                  <a:lnTo>
                    <a:pt x="132288" y="504830"/>
                  </a:lnTo>
                  <a:lnTo>
                    <a:pt x="111422" y="503414"/>
                  </a:lnTo>
                  <a:lnTo>
                    <a:pt x="107136" y="512857"/>
                  </a:lnTo>
                  <a:lnTo>
                    <a:pt x="84479" y="580091"/>
                  </a:lnTo>
                  <a:lnTo>
                    <a:pt x="64127" y="645604"/>
                  </a:lnTo>
                  <a:lnTo>
                    <a:pt x="55294" y="675061"/>
                  </a:lnTo>
                  <a:close/>
                </a:path>
              </a:pathLst>
            </a:custGeom>
            <a:solidFill>
              <a:srgbClr val="E6E7E7"/>
            </a:solidFill>
          </p:spPr>
          <p:txBody>
            <a:bodyPr wrap="square" lIns="0" tIns="0" rIns="0" bIns="0" rtlCol="0"/>
            <a:lstStyle/>
            <a:p/>
          </p:txBody>
        </p:sp>
        <p:pic>
          <p:nvPicPr>
            <p:cNvPr id="33" name="object 33"/>
            <p:cNvPicPr/>
            <p:nvPr/>
          </p:nvPicPr>
          <p:blipFill>
            <a:blip r:embed="rId12" cstate="print"/>
            <a:stretch>
              <a:fillRect/>
            </a:stretch>
          </p:blipFill>
          <p:spPr>
            <a:xfrm>
              <a:off x="8052257" y="2558719"/>
              <a:ext cx="177914" cy="178135"/>
            </a:xfrm>
            <a:prstGeom prst="rect">
              <a:avLst/>
            </a:prstGeom>
          </p:spPr>
        </p:pic>
        <p:sp>
          <p:nvSpPr>
            <p:cNvPr id="34" name="object 34"/>
            <p:cNvSpPr/>
            <p:nvPr/>
          </p:nvSpPr>
          <p:spPr>
            <a:xfrm>
              <a:off x="8038644" y="2483866"/>
              <a:ext cx="456565" cy="330835"/>
            </a:xfrm>
            <a:custGeom>
              <a:avLst/>
              <a:gdLst/>
              <a:ahLst/>
              <a:cxnLst/>
              <a:rect l="l" t="t" r="r" b="b"/>
              <a:pathLst>
                <a:path w="456565" h="330835">
                  <a:moveTo>
                    <a:pt x="40262" y="330838"/>
                  </a:moveTo>
                  <a:lnTo>
                    <a:pt x="31914" y="294217"/>
                  </a:lnTo>
                  <a:lnTo>
                    <a:pt x="30307" y="284923"/>
                  </a:lnTo>
                  <a:lnTo>
                    <a:pt x="29642" y="275609"/>
                  </a:lnTo>
                  <a:lnTo>
                    <a:pt x="29918" y="266275"/>
                  </a:lnTo>
                  <a:lnTo>
                    <a:pt x="36261" y="238890"/>
                  </a:lnTo>
                  <a:lnTo>
                    <a:pt x="47112" y="218469"/>
                  </a:lnTo>
                  <a:lnTo>
                    <a:pt x="49072" y="214565"/>
                  </a:lnTo>
                  <a:lnTo>
                    <a:pt x="54761" y="193531"/>
                  </a:lnTo>
                  <a:lnTo>
                    <a:pt x="55038" y="189150"/>
                  </a:lnTo>
                  <a:lnTo>
                    <a:pt x="55024" y="184761"/>
                  </a:lnTo>
                  <a:lnTo>
                    <a:pt x="50611" y="163422"/>
                  </a:lnTo>
                  <a:lnTo>
                    <a:pt x="38403" y="143652"/>
                  </a:lnTo>
                  <a:lnTo>
                    <a:pt x="15557" y="129243"/>
                  </a:lnTo>
                  <a:lnTo>
                    <a:pt x="2220" y="127321"/>
                  </a:lnTo>
                  <a:lnTo>
                    <a:pt x="0" y="127321"/>
                  </a:lnTo>
                  <a:lnTo>
                    <a:pt x="0" y="125097"/>
                  </a:lnTo>
                  <a:lnTo>
                    <a:pt x="4244" y="103091"/>
                  </a:lnTo>
                  <a:lnTo>
                    <a:pt x="15318" y="85718"/>
                  </a:lnTo>
                  <a:lnTo>
                    <a:pt x="30724" y="74092"/>
                  </a:lnTo>
                  <a:lnTo>
                    <a:pt x="47971" y="69325"/>
                  </a:lnTo>
                  <a:lnTo>
                    <a:pt x="49317" y="64477"/>
                  </a:lnTo>
                  <a:lnTo>
                    <a:pt x="79375" y="45312"/>
                  </a:lnTo>
                  <a:lnTo>
                    <a:pt x="101318" y="42763"/>
                  </a:lnTo>
                  <a:lnTo>
                    <a:pt x="124950" y="45155"/>
                  </a:lnTo>
                  <a:lnTo>
                    <a:pt x="147696" y="53300"/>
                  </a:lnTo>
                  <a:lnTo>
                    <a:pt x="148330" y="49673"/>
                  </a:lnTo>
                  <a:lnTo>
                    <a:pt x="161117" y="32703"/>
                  </a:lnTo>
                  <a:lnTo>
                    <a:pt x="171672" y="29635"/>
                  </a:lnTo>
                  <a:lnTo>
                    <a:pt x="175339" y="29685"/>
                  </a:lnTo>
                  <a:lnTo>
                    <a:pt x="179036" y="30256"/>
                  </a:lnTo>
                  <a:lnTo>
                    <a:pt x="179860" y="24264"/>
                  </a:lnTo>
                  <a:lnTo>
                    <a:pt x="195093" y="4068"/>
                  </a:lnTo>
                  <a:lnTo>
                    <a:pt x="212768" y="0"/>
                  </a:lnTo>
                  <a:lnTo>
                    <a:pt x="223073" y="909"/>
                  </a:lnTo>
                  <a:lnTo>
                    <a:pt x="251647" y="12600"/>
                  </a:lnTo>
                  <a:lnTo>
                    <a:pt x="277149" y="35907"/>
                  </a:lnTo>
                  <a:lnTo>
                    <a:pt x="294967" y="63015"/>
                  </a:lnTo>
                  <a:lnTo>
                    <a:pt x="316296" y="106137"/>
                  </a:lnTo>
                  <a:lnTo>
                    <a:pt x="323647" y="120283"/>
                  </a:lnTo>
                  <a:lnTo>
                    <a:pt x="341243" y="146912"/>
                  </a:lnTo>
                  <a:lnTo>
                    <a:pt x="365657" y="169058"/>
                  </a:lnTo>
                  <a:lnTo>
                    <a:pt x="392843" y="180003"/>
                  </a:lnTo>
                  <a:lnTo>
                    <a:pt x="408923" y="180517"/>
                  </a:lnTo>
                  <a:lnTo>
                    <a:pt x="424037" y="176771"/>
                  </a:lnTo>
                  <a:lnTo>
                    <a:pt x="437007" y="169240"/>
                  </a:lnTo>
                  <a:lnTo>
                    <a:pt x="446655" y="158397"/>
                  </a:lnTo>
                  <a:lnTo>
                    <a:pt x="448666" y="155130"/>
                  </a:lnTo>
                  <a:lnTo>
                    <a:pt x="450497" y="158501"/>
                  </a:lnTo>
                  <a:lnTo>
                    <a:pt x="456068" y="175386"/>
                  </a:lnTo>
                  <a:lnTo>
                    <a:pt x="455899" y="193529"/>
                  </a:lnTo>
                  <a:lnTo>
                    <a:pt x="450264" y="211253"/>
                  </a:lnTo>
                  <a:lnTo>
                    <a:pt x="425889" y="237867"/>
                  </a:lnTo>
                  <a:lnTo>
                    <a:pt x="391652" y="249541"/>
                  </a:lnTo>
                  <a:lnTo>
                    <a:pt x="372483" y="249704"/>
                  </a:lnTo>
                  <a:lnTo>
                    <a:pt x="355974" y="246778"/>
                  </a:lnTo>
                  <a:lnTo>
                    <a:pt x="306597" y="221912"/>
                  </a:lnTo>
                  <a:lnTo>
                    <a:pt x="272067" y="182700"/>
                  </a:lnTo>
                  <a:lnTo>
                    <a:pt x="262859" y="141245"/>
                  </a:lnTo>
                  <a:lnTo>
                    <a:pt x="253403" y="117128"/>
                  </a:lnTo>
                  <a:lnTo>
                    <a:pt x="233329" y="105341"/>
                  </a:lnTo>
                  <a:lnTo>
                    <a:pt x="224093" y="102677"/>
                  </a:lnTo>
                  <a:lnTo>
                    <a:pt x="223745" y="106288"/>
                  </a:lnTo>
                  <a:lnTo>
                    <a:pt x="222654" y="109658"/>
                  </a:lnTo>
                  <a:lnTo>
                    <a:pt x="207865" y="122791"/>
                  </a:lnTo>
                  <a:lnTo>
                    <a:pt x="213271" y="154450"/>
                  </a:lnTo>
                  <a:lnTo>
                    <a:pt x="212797" y="182079"/>
                  </a:lnTo>
                  <a:lnTo>
                    <a:pt x="194249" y="224897"/>
                  </a:lnTo>
                  <a:lnTo>
                    <a:pt x="144347" y="252383"/>
                  </a:lnTo>
                  <a:lnTo>
                    <a:pt x="100430" y="255939"/>
                  </a:lnTo>
                  <a:lnTo>
                    <a:pt x="92002" y="255249"/>
                  </a:lnTo>
                  <a:lnTo>
                    <a:pt x="90160" y="255010"/>
                  </a:lnTo>
                  <a:lnTo>
                    <a:pt x="89813" y="249419"/>
                  </a:lnTo>
                  <a:lnTo>
                    <a:pt x="89425" y="245701"/>
                  </a:lnTo>
                  <a:lnTo>
                    <a:pt x="88903" y="242000"/>
                  </a:lnTo>
                  <a:lnTo>
                    <a:pt x="88247" y="238315"/>
                  </a:lnTo>
                  <a:lnTo>
                    <a:pt x="77837" y="260820"/>
                  </a:lnTo>
                  <a:lnTo>
                    <a:pt x="63757" y="288741"/>
                  </a:lnTo>
                  <a:lnTo>
                    <a:pt x="50643" y="313553"/>
                  </a:lnTo>
                  <a:lnTo>
                    <a:pt x="43134" y="326733"/>
                  </a:lnTo>
                  <a:lnTo>
                    <a:pt x="40262" y="330838"/>
                  </a:lnTo>
                  <a:close/>
                </a:path>
              </a:pathLst>
            </a:custGeom>
            <a:solidFill>
              <a:srgbClr val="2E2E40"/>
            </a:solidFill>
          </p:spPr>
          <p:txBody>
            <a:bodyPr wrap="square" lIns="0" tIns="0" rIns="0" bIns="0" rtlCol="0"/>
            <a:lstStyle/>
            <a:p/>
          </p:txBody>
        </p:sp>
      </p:grpSp>
      <p:sp>
        <p:nvSpPr>
          <p:cNvPr id="35" name="object 35"/>
          <p:cNvSpPr txBox="1">
            <a:spLocks noGrp="1"/>
          </p:cNvSpPr>
          <p:nvPr>
            <p:ph type="title"/>
          </p:nvPr>
        </p:nvSpPr>
        <p:spPr>
          <a:xfrm>
            <a:off x="-6985" y="361950"/>
            <a:ext cx="4715510" cy="289560"/>
          </a:xfrm>
          <a:prstGeom prst="rect">
            <a:avLst/>
          </a:prstGeom>
        </p:spPr>
        <p:txBody>
          <a:bodyPr vert="horz" wrap="square" lIns="0" tIns="12700" rIns="0" bIns="0" rtlCol="0">
            <a:spAutoFit/>
          </a:bodyPr>
          <a:lstStyle/>
          <a:p>
            <a:pPr marL="12700">
              <a:lnSpc>
                <a:spcPct val="100000"/>
              </a:lnSpc>
              <a:spcBef>
                <a:spcPts val="100"/>
              </a:spcBef>
            </a:pPr>
            <a:r>
              <a:rPr lang="en-IN" sz="1800" spc="-5" dirty="0">
                <a:solidFill>
                  <a:srgbClr val="24215C"/>
                </a:solidFill>
                <a:latin typeface="Verdana" panose="020B0604030504040204"/>
                <a:cs typeface="Verdana" panose="020B0604030504040204"/>
              </a:rPr>
              <a:t>3</a:t>
            </a:r>
            <a:r>
              <a:rPr sz="1800" spc="-5" dirty="0">
                <a:solidFill>
                  <a:srgbClr val="24215C"/>
                </a:solidFill>
                <a:latin typeface="Verdana" panose="020B0604030504040204"/>
                <a:cs typeface="Verdana" panose="020B0604030504040204"/>
              </a:rPr>
              <a:t>.</a:t>
            </a:r>
            <a:r>
              <a:rPr lang="en-IN" sz="1800" spc="-5" dirty="0">
                <a:solidFill>
                  <a:srgbClr val="24215C"/>
                </a:solidFill>
                <a:latin typeface="Verdana" panose="020B0604030504040204"/>
                <a:cs typeface="Verdana" panose="020B0604030504040204"/>
              </a:rPr>
              <a:t> Image classifier</a:t>
            </a:r>
            <a:endParaRPr sz="1500">
              <a:latin typeface="Verdana" panose="020B0604030504040204"/>
              <a:cs typeface="Verdana" panose="020B0604030504040204"/>
            </a:endParaRPr>
          </a:p>
        </p:txBody>
      </p:sp>
      <p:sp>
        <p:nvSpPr>
          <p:cNvPr id="36" name="object 36"/>
          <p:cNvSpPr txBox="1"/>
          <p:nvPr/>
        </p:nvSpPr>
        <p:spPr>
          <a:xfrm>
            <a:off x="57150" y="895350"/>
            <a:ext cx="5007610" cy="3231515"/>
          </a:xfrm>
          <a:prstGeom prst="rect">
            <a:avLst/>
          </a:prstGeom>
        </p:spPr>
        <p:txBody>
          <a:bodyPr vert="horz" wrap="square" lIns="0" tIns="12700" rIns="0" bIns="0" rtlCol="0">
            <a:spAutoFit/>
          </a:bodyPr>
          <a:lstStyle/>
          <a:p>
            <a:pPr marL="298450" marR="25400" indent="-285750">
              <a:lnSpc>
                <a:spcPct val="115000"/>
              </a:lnSpc>
              <a:spcBef>
                <a:spcPts val="100"/>
              </a:spcBef>
              <a:buFont typeface="Arial" panose="020B0604020202020204" pitchFamily="34" charset="0"/>
              <a:buChar char="•"/>
            </a:pPr>
            <a:r>
              <a:rPr lang="en-IN" sz="1800">
                <a:latin typeface="Calibri" panose="020F0502020204030204"/>
                <a:cs typeface="Calibri" panose="020F0502020204030204"/>
              </a:rPr>
              <a:t>Image classifer helps in segregation of waste,because of which all the organic waste and recyclable waste that is collected can be suplied to companies and we will ask them to buy it using our cryptocurrency so that our token value will also be increased.</a:t>
            </a:r>
            <a:endParaRPr lang="en-IN" sz="1800">
              <a:latin typeface="Calibri" panose="020F0502020204030204"/>
              <a:cs typeface="Calibri" panose="020F0502020204030204"/>
            </a:endParaRPr>
          </a:p>
          <a:p>
            <a:pPr marL="298450" marR="25400" indent="-285750">
              <a:lnSpc>
                <a:spcPct val="115000"/>
              </a:lnSpc>
              <a:spcBef>
                <a:spcPts val="100"/>
              </a:spcBef>
              <a:buFont typeface="Arial" panose="020B0604020202020204" pitchFamily="34" charset="0"/>
              <a:buChar char="•"/>
            </a:pPr>
            <a:endParaRPr lang="en-IN" sz="1800">
              <a:latin typeface="Calibri" panose="020F0502020204030204"/>
              <a:cs typeface="Calibri" panose="020F0502020204030204"/>
            </a:endParaRPr>
          </a:p>
          <a:p>
            <a:pPr marL="298450" marR="25400" indent="-285750">
              <a:lnSpc>
                <a:spcPct val="115000"/>
              </a:lnSpc>
              <a:spcBef>
                <a:spcPts val="100"/>
              </a:spcBef>
              <a:buFont typeface="Arial" panose="020B0604020202020204" pitchFamily="34" charset="0"/>
              <a:buChar char="•"/>
            </a:pPr>
            <a:r>
              <a:rPr lang="en-IN" sz="1800">
                <a:latin typeface="Calibri" panose="020F0502020204030204"/>
                <a:cs typeface="Calibri" panose="020F0502020204030204"/>
              </a:rPr>
              <a:t>All the hazardous waste would be given to municipal.</a:t>
            </a:r>
            <a:endParaRPr lang="en-IN" sz="1800">
              <a:latin typeface="Calibri" panose="020F0502020204030204"/>
              <a:cs typeface="Calibri" panose="020F0502020204030204"/>
            </a:endParaRPr>
          </a:p>
          <a:p>
            <a:pPr marL="12700" marR="25400" indent="0">
              <a:lnSpc>
                <a:spcPct val="115000"/>
              </a:lnSpc>
              <a:spcBef>
                <a:spcPts val="100"/>
              </a:spcBef>
              <a:buFont typeface="Arial" panose="020B0604020202020204" pitchFamily="34" charset="0"/>
              <a:buNone/>
            </a:pPr>
            <a:endParaRPr lang="en-IN" sz="1800">
              <a:latin typeface="Calibri" panose="020F0502020204030204"/>
              <a:cs typeface="Calibri" panose="020F050202020403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0" y="0"/>
            <a:ext cx="3941508" cy="5143498"/>
          </a:xfrm>
          <a:prstGeom prst="rect">
            <a:avLst/>
          </a:prstGeom>
        </p:spPr>
      </p:pic>
      <p:pic>
        <p:nvPicPr>
          <p:cNvPr id="5" name="object 5"/>
          <p:cNvPicPr/>
          <p:nvPr/>
        </p:nvPicPr>
        <p:blipFill>
          <a:blip r:embed="rId2" cstate="print"/>
          <a:stretch>
            <a:fillRect/>
          </a:stretch>
        </p:blipFill>
        <p:spPr>
          <a:xfrm>
            <a:off x="948258" y="749016"/>
            <a:ext cx="1698848" cy="3369407"/>
          </a:xfrm>
          <a:prstGeom prst="rect">
            <a:avLst/>
          </a:prstGeom>
        </p:spPr>
      </p:pic>
      <p:grpSp>
        <p:nvGrpSpPr>
          <p:cNvPr id="6" name="object 6"/>
          <p:cNvGrpSpPr/>
          <p:nvPr/>
        </p:nvGrpSpPr>
        <p:grpSpPr>
          <a:xfrm>
            <a:off x="2252" y="3473793"/>
            <a:ext cx="3629025" cy="661670"/>
            <a:chOff x="2252" y="3473793"/>
            <a:chExt cx="3629025" cy="661670"/>
          </a:xfrm>
        </p:grpSpPr>
        <p:sp>
          <p:nvSpPr>
            <p:cNvPr id="7" name="object 7"/>
            <p:cNvSpPr/>
            <p:nvPr/>
          </p:nvSpPr>
          <p:spPr>
            <a:xfrm>
              <a:off x="3265052" y="3473793"/>
              <a:ext cx="366395" cy="653415"/>
            </a:xfrm>
            <a:custGeom>
              <a:avLst/>
              <a:gdLst/>
              <a:ahLst/>
              <a:cxnLst/>
              <a:rect l="l" t="t" r="r" b="b"/>
              <a:pathLst>
                <a:path w="366395" h="653414">
                  <a:moveTo>
                    <a:pt x="131535" y="653191"/>
                  </a:moveTo>
                  <a:lnTo>
                    <a:pt x="13229" y="653191"/>
                  </a:lnTo>
                  <a:lnTo>
                    <a:pt x="12042" y="649202"/>
                  </a:lnTo>
                  <a:lnTo>
                    <a:pt x="20258" y="649464"/>
                  </a:lnTo>
                  <a:lnTo>
                    <a:pt x="28473" y="649229"/>
                  </a:lnTo>
                  <a:lnTo>
                    <a:pt x="36657" y="648492"/>
                  </a:lnTo>
                  <a:lnTo>
                    <a:pt x="44778" y="647251"/>
                  </a:lnTo>
                  <a:lnTo>
                    <a:pt x="4495" y="597693"/>
                  </a:lnTo>
                  <a:lnTo>
                    <a:pt x="4711" y="585005"/>
                  </a:lnTo>
                  <a:lnTo>
                    <a:pt x="5765" y="572385"/>
                  </a:lnTo>
                  <a:lnTo>
                    <a:pt x="7625" y="559870"/>
                  </a:lnTo>
                  <a:lnTo>
                    <a:pt x="10264" y="547496"/>
                  </a:lnTo>
                  <a:lnTo>
                    <a:pt x="19117" y="545200"/>
                  </a:lnTo>
                  <a:lnTo>
                    <a:pt x="24597" y="538581"/>
                  </a:lnTo>
                  <a:lnTo>
                    <a:pt x="25611" y="529960"/>
                  </a:lnTo>
                  <a:lnTo>
                    <a:pt x="21062" y="521658"/>
                  </a:lnTo>
                  <a:lnTo>
                    <a:pt x="20041" y="517597"/>
                  </a:lnTo>
                  <a:lnTo>
                    <a:pt x="20447" y="516622"/>
                  </a:lnTo>
                  <a:lnTo>
                    <a:pt x="32084" y="500937"/>
                  </a:lnTo>
                  <a:lnTo>
                    <a:pt x="48434" y="493142"/>
                  </a:lnTo>
                  <a:lnTo>
                    <a:pt x="66345" y="493216"/>
                  </a:lnTo>
                  <a:lnTo>
                    <a:pt x="103687" y="538747"/>
                  </a:lnTo>
                  <a:lnTo>
                    <a:pt x="120693" y="583093"/>
                  </a:lnTo>
                  <a:lnTo>
                    <a:pt x="126285" y="616101"/>
                  </a:lnTo>
                  <a:lnTo>
                    <a:pt x="126197" y="626343"/>
                  </a:lnTo>
                  <a:lnTo>
                    <a:pt x="125227" y="636538"/>
                  </a:lnTo>
                  <a:lnTo>
                    <a:pt x="123393" y="646614"/>
                  </a:lnTo>
                  <a:lnTo>
                    <a:pt x="133368" y="623176"/>
                  </a:lnTo>
                  <a:lnTo>
                    <a:pt x="149480" y="574948"/>
                  </a:lnTo>
                  <a:lnTo>
                    <a:pt x="160359" y="525334"/>
                  </a:lnTo>
                  <a:lnTo>
                    <a:pt x="165865" y="474832"/>
                  </a:lnTo>
                  <a:lnTo>
                    <a:pt x="166560" y="449402"/>
                  </a:lnTo>
                  <a:lnTo>
                    <a:pt x="166384" y="436610"/>
                  </a:lnTo>
                  <a:lnTo>
                    <a:pt x="162430" y="387854"/>
                  </a:lnTo>
                  <a:lnTo>
                    <a:pt x="151494" y="332268"/>
                  </a:lnTo>
                  <a:lnTo>
                    <a:pt x="136287" y="284213"/>
                  </a:lnTo>
                  <a:lnTo>
                    <a:pt x="116163" y="238002"/>
                  </a:lnTo>
                  <a:lnTo>
                    <a:pt x="91330" y="194168"/>
                  </a:lnTo>
                  <a:lnTo>
                    <a:pt x="61993" y="153245"/>
                  </a:lnTo>
                  <a:lnTo>
                    <a:pt x="45713" y="142657"/>
                  </a:lnTo>
                  <a:lnTo>
                    <a:pt x="31197" y="129738"/>
                  </a:lnTo>
                  <a:lnTo>
                    <a:pt x="18797" y="114783"/>
                  </a:lnTo>
                  <a:lnTo>
                    <a:pt x="8861" y="98086"/>
                  </a:lnTo>
                  <a:lnTo>
                    <a:pt x="1449" y="78307"/>
                  </a:lnTo>
                  <a:lnTo>
                    <a:pt x="0" y="71441"/>
                  </a:lnTo>
                  <a:lnTo>
                    <a:pt x="2584" y="65440"/>
                  </a:lnTo>
                  <a:lnTo>
                    <a:pt x="5602" y="51727"/>
                  </a:lnTo>
                  <a:lnTo>
                    <a:pt x="7769" y="37496"/>
                  </a:lnTo>
                  <a:lnTo>
                    <a:pt x="7801" y="29944"/>
                  </a:lnTo>
                  <a:lnTo>
                    <a:pt x="10955" y="26272"/>
                  </a:lnTo>
                  <a:lnTo>
                    <a:pt x="18454" y="20008"/>
                  </a:lnTo>
                  <a:lnTo>
                    <a:pt x="21794" y="16410"/>
                  </a:lnTo>
                  <a:lnTo>
                    <a:pt x="37549" y="2342"/>
                  </a:lnTo>
                  <a:lnTo>
                    <a:pt x="54174" y="0"/>
                  </a:lnTo>
                  <a:lnTo>
                    <a:pt x="69769" y="9404"/>
                  </a:lnTo>
                  <a:lnTo>
                    <a:pt x="82431" y="30581"/>
                  </a:lnTo>
                  <a:lnTo>
                    <a:pt x="99580" y="43680"/>
                  </a:lnTo>
                  <a:lnTo>
                    <a:pt x="106592" y="59501"/>
                  </a:lnTo>
                  <a:lnTo>
                    <a:pt x="104503" y="77018"/>
                  </a:lnTo>
                  <a:lnTo>
                    <a:pt x="94347" y="95201"/>
                  </a:lnTo>
                  <a:lnTo>
                    <a:pt x="87144" y="107631"/>
                  </a:lnTo>
                  <a:lnTo>
                    <a:pt x="81977" y="121184"/>
                  </a:lnTo>
                  <a:lnTo>
                    <a:pt x="77079" y="134941"/>
                  </a:lnTo>
                  <a:lnTo>
                    <a:pt x="70686" y="147983"/>
                  </a:lnTo>
                  <a:lnTo>
                    <a:pt x="73908" y="152014"/>
                  </a:lnTo>
                  <a:lnTo>
                    <a:pt x="87996" y="171068"/>
                  </a:lnTo>
                  <a:lnTo>
                    <a:pt x="101097" y="190774"/>
                  </a:lnTo>
                  <a:lnTo>
                    <a:pt x="113211" y="211084"/>
                  </a:lnTo>
                  <a:lnTo>
                    <a:pt x="124336" y="231952"/>
                  </a:lnTo>
                  <a:lnTo>
                    <a:pt x="123102" y="207577"/>
                  </a:lnTo>
                  <a:lnTo>
                    <a:pt x="129636" y="159047"/>
                  </a:lnTo>
                  <a:lnTo>
                    <a:pt x="146619" y="118570"/>
                  </a:lnTo>
                  <a:lnTo>
                    <a:pt x="173767" y="81544"/>
                  </a:lnTo>
                  <a:lnTo>
                    <a:pt x="204249" y="51178"/>
                  </a:lnTo>
                  <a:lnTo>
                    <a:pt x="222781" y="47818"/>
                  </a:lnTo>
                  <a:lnTo>
                    <a:pt x="240661" y="52705"/>
                  </a:lnTo>
                  <a:lnTo>
                    <a:pt x="254693" y="65002"/>
                  </a:lnTo>
                  <a:lnTo>
                    <a:pt x="261685" y="83874"/>
                  </a:lnTo>
                  <a:lnTo>
                    <a:pt x="261798" y="84933"/>
                  </a:lnTo>
                  <a:lnTo>
                    <a:pt x="256228" y="88209"/>
                  </a:lnTo>
                  <a:lnTo>
                    <a:pt x="253536" y="89991"/>
                  </a:lnTo>
                  <a:lnTo>
                    <a:pt x="245769" y="99633"/>
                  </a:lnTo>
                  <a:lnTo>
                    <a:pt x="245025" y="111147"/>
                  </a:lnTo>
                  <a:lnTo>
                    <a:pt x="250572" y="121283"/>
                  </a:lnTo>
                  <a:lnTo>
                    <a:pt x="261683" y="126790"/>
                  </a:lnTo>
                  <a:lnTo>
                    <a:pt x="262095" y="126853"/>
                  </a:lnTo>
                  <a:lnTo>
                    <a:pt x="261195" y="134441"/>
                  </a:lnTo>
                  <a:lnTo>
                    <a:pt x="260017" y="141990"/>
                  </a:lnTo>
                  <a:lnTo>
                    <a:pt x="258553" y="149490"/>
                  </a:lnTo>
                  <a:lnTo>
                    <a:pt x="256795" y="156936"/>
                  </a:lnTo>
                  <a:lnTo>
                    <a:pt x="262127" y="186106"/>
                  </a:lnTo>
                  <a:lnTo>
                    <a:pt x="257519" y="232052"/>
                  </a:lnTo>
                  <a:lnTo>
                    <a:pt x="219135" y="273324"/>
                  </a:lnTo>
                  <a:lnTo>
                    <a:pt x="177779" y="285008"/>
                  </a:lnTo>
                  <a:lnTo>
                    <a:pt x="153712" y="286770"/>
                  </a:lnTo>
                  <a:lnTo>
                    <a:pt x="148793" y="289274"/>
                  </a:lnTo>
                  <a:lnTo>
                    <a:pt x="166942" y="354827"/>
                  </a:lnTo>
                  <a:lnTo>
                    <a:pt x="175338" y="414270"/>
                  </a:lnTo>
                  <a:lnTo>
                    <a:pt x="176695" y="452070"/>
                  </a:lnTo>
                  <a:lnTo>
                    <a:pt x="176221" y="470971"/>
                  </a:lnTo>
                  <a:lnTo>
                    <a:pt x="174998" y="489837"/>
                  </a:lnTo>
                  <a:lnTo>
                    <a:pt x="175126" y="488946"/>
                  </a:lnTo>
                  <a:lnTo>
                    <a:pt x="190068" y="449582"/>
                  </a:lnTo>
                  <a:lnTo>
                    <a:pt x="217317" y="417538"/>
                  </a:lnTo>
                  <a:lnTo>
                    <a:pt x="261162" y="391782"/>
                  </a:lnTo>
                  <a:lnTo>
                    <a:pt x="284999" y="381555"/>
                  </a:lnTo>
                  <a:lnTo>
                    <a:pt x="308562" y="371274"/>
                  </a:lnTo>
                  <a:lnTo>
                    <a:pt x="330686" y="359570"/>
                  </a:lnTo>
                  <a:lnTo>
                    <a:pt x="343764" y="355990"/>
                  </a:lnTo>
                  <a:lnTo>
                    <a:pt x="355875" y="359651"/>
                  </a:lnTo>
                  <a:lnTo>
                    <a:pt x="364273" y="368916"/>
                  </a:lnTo>
                  <a:lnTo>
                    <a:pt x="366211" y="382148"/>
                  </a:lnTo>
                  <a:lnTo>
                    <a:pt x="366068" y="383085"/>
                  </a:lnTo>
                  <a:lnTo>
                    <a:pt x="362181" y="384739"/>
                  </a:lnTo>
                  <a:lnTo>
                    <a:pt x="358346" y="386516"/>
                  </a:lnTo>
                  <a:lnTo>
                    <a:pt x="334817" y="405126"/>
                  </a:lnTo>
                  <a:lnTo>
                    <a:pt x="334072" y="416640"/>
                  </a:lnTo>
                  <a:lnTo>
                    <a:pt x="339620" y="426776"/>
                  </a:lnTo>
                  <a:lnTo>
                    <a:pt x="350730" y="432282"/>
                  </a:lnTo>
                  <a:lnTo>
                    <a:pt x="351990" y="432473"/>
                  </a:lnTo>
                  <a:lnTo>
                    <a:pt x="344626" y="448111"/>
                  </a:lnTo>
                  <a:lnTo>
                    <a:pt x="335978" y="463064"/>
                  </a:lnTo>
                  <a:lnTo>
                    <a:pt x="326081" y="477223"/>
                  </a:lnTo>
                  <a:lnTo>
                    <a:pt x="314972" y="490474"/>
                  </a:lnTo>
                  <a:lnTo>
                    <a:pt x="308115" y="515145"/>
                  </a:lnTo>
                  <a:lnTo>
                    <a:pt x="297923" y="534664"/>
                  </a:lnTo>
                  <a:lnTo>
                    <a:pt x="284772" y="549379"/>
                  </a:lnTo>
                  <a:lnTo>
                    <a:pt x="251089" y="565804"/>
                  </a:lnTo>
                  <a:lnTo>
                    <a:pt x="231307" y="568215"/>
                  </a:lnTo>
                  <a:lnTo>
                    <a:pt x="210064" y="567226"/>
                  </a:lnTo>
                  <a:lnTo>
                    <a:pt x="187736" y="563188"/>
                  </a:lnTo>
                  <a:lnTo>
                    <a:pt x="164694" y="556452"/>
                  </a:lnTo>
                  <a:lnTo>
                    <a:pt x="158273" y="581245"/>
                  </a:lnTo>
                  <a:lnTo>
                    <a:pt x="150606" y="605680"/>
                  </a:lnTo>
                  <a:lnTo>
                    <a:pt x="141683" y="629686"/>
                  </a:lnTo>
                  <a:lnTo>
                    <a:pt x="131535" y="653191"/>
                  </a:lnTo>
                  <a:close/>
                </a:path>
              </a:pathLst>
            </a:custGeom>
            <a:solidFill>
              <a:srgbClr val="F1F1F1"/>
            </a:solidFill>
          </p:spPr>
          <p:txBody>
            <a:bodyPr wrap="square" lIns="0" tIns="0" rIns="0" bIns="0" rtlCol="0"/>
            <a:lstStyle/>
            <a:p/>
          </p:txBody>
        </p:sp>
        <p:sp>
          <p:nvSpPr>
            <p:cNvPr id="8" name="object 8"/>
            <p:cNvSpPr/>
            <p:nvPr/>
          </p:nvSpPr>
          <p:spPr>
            <a:xfrm>
              <a:off x="2252" y="4119517"/>
              <a:ext cx="3628390" cy="15875"/>
            </a:xfrm>
            <a:custGeom>
              <a:avLst/>
              <a:gdLst/>
              <a:ahLst/>
              <a:cxnLst/>
              <a:rect l="l" t="t" r="r" b="b"/>
              <a:pathLst>
                <a:path w="3628390" h="15875">
                  <a:moveTo>
                    <a:pt x="3624882" y="15634"/>
                  </a:moveTo>
                  <a:lnTo>
                    <a:pt x="3479" y="15634"/>
                  </a:lnTo>
                  <a:lnTo>
                    <a:pt x="0" y="12152"/>
                  </a:lnTo>
                  <a:lnTo>
                    <a:pt x="0" y="3481"/>
                  </a:lnTo>
                  <a:lnTo>
                    <a:pt x="3479" y="0"/>
                  </a:lnTo>
                  <a:lnTo>
                    <a:pt x="3624882" y="0"/>
                  </a:lnTo>
                  <a:lnTo>
                    <a:pt x="3628362" y="3481"/>
                  </a:lnTo>
                  <a:lnTo>
                    <a:pt x="3628362" y="12152"/>
                  </a:lnTo>
                  <a:lnTo>
                    <a:pt x="3624882" y="15634"/>
                  </a:lnTo>
                  <a:close/>
                </a:path>
              </a:pathLst>
            </a:custGeom>
            <a:solidFill>
              <a:srgbClr val="CCCCCC"/>
            </a:solidFill>
          </p:spPr>
          <p:txBody>
            <a:bodyPr wrap="square" lIns="0" tIns="0" rIns="0" bIns="0" rtlCol="0"/>
            <a:lstStyle/>
            <a:p/>
          </p:txBody>
        </p:sp>
      </p:grpSp>
      <p:sp>
        <p:nvSpPr>
          <p:cNvPr id="9" name="object 9"/>
          <p:cNvSpPr txBox="1">
            <a:spLocks noGrp="1"/>
          </p:cNvSpPr>
          <p:nvPr>
            <p:ph type="title"/>
          </p:nvPr>
        </p:nvSpPr>
        <p:spPr>
          <a:xfrm>
            <a:off x="4191000" y="209550"/>
            <a:ext cx="3371215" cy="443230"/>
          </a:xfrm>
          <a:prstGeom prst="rect">
            <a:avLst/>
          </a:prstGeom>
        </p:spPr>
        <p:txBody>
          <a:bodyPr vert="horz" wrap="square" lIns="0" tIns="12700" rIns="0" bIns="0" rtlCol="0">
            <a:spAutoFit/>
          </a:bodyPr>
          <a:lstStyle/>
          <a:p>
            <a:pPr marL="12700">
              <a:lnSpc>
                <a:spcPct val="100000"/>
              </a:lnSpc>
              <a:spcBef>
                <a:spcPts val="100"/>
              </a:spcBef>
            </a:pPr>
            <a:r>
              <a:rPr sz="2800" spc="-5" dirty="0"/>
              <a:t>P</a:t>
            </a:r>
            <a:r>
              <a:rPr spc="-5" dirty="0"/>
              <a:t>roblem</a:t>
            </a:r>
            <a:r>
              <a:rPr lang="en-IN" spc="-5" dirty="0"/>
              <a:t> </a:t>
            </a:r>
            <a:r>
              <a:rPr sz="2800" spc="-5" dirty="0">
                <a:solidFill>
                  <a:srgbClr val="1F497D"/>
                </a:solidFill>
                <a:sym typeface="+mn-ea"/>
              </a:rPr>
              <a:t>Statement</a:t>
            </a:r>
            <a:endParaRPr lang="en-IN" sz="2800" spc="-5" dirty="0"/>
          </a:p>
        </p:txBody>
      </p:sp>
      <p:sp>
        <p:nvSpPr>
          <p:cNvPr id="10" name="object 10"/>
          <p:cNvSpPr txBox="1"/>
          <p:nvPr/>
        </p:nvSpPr>
        <p:spPr>
          <a:xfrm>
            <a:off x="4038600" y="742950"/>
            <a:ext cx="4615180" cy="4123055"/>
          </a:xfrm>
          <a:prstGeom prst="rect">
            <a:avLst/>
          </a:prstGeom>
        </p:spPr>
        <p:txBody>
          <a:bodyPr vert="horz" wrap="square" lIns="0" tIns="12700" rIns="0" bIns="0" rtlCol="0">
            <a:spAutoFit/>
          </a:bodyPr>
          <a:lstStyle/>
          <a:p>
            <a:pPr marL="173990" indent="0" algn="l">
              <a:lnSpc>
                <a:spcPct val="100000"/>
              </a:lnSpc>
              <a:spcBef>
                <a:spcPts val="100"/>
              </a:spcBef>
              <a:buFont typeface="Arial" panose="020B0604020202020204" pitchFamily="34" charset="0"/>
              <a:buNone/>
            </a:pPr>
            <a:endParaRPr sz="2600" b="1" spc="-5" dirty="0">
              <a:solidFill>
                <a:srgbClr val="1F497D"/>
              </a:solidFill>
              <a:latin typeface="Tahoma" panose="020B0604030504040204"/>
              <a:cs typeface="Tahoma" panose="020B0604030504040204"/>
            </a:endParaRPr>
          </a:p>
          <a:p>
            <a:pPr marL="459740" indent="-285750" algn="l">
              <a:lnSpc>
                <a:spcPct val="100000"/>
              </a:lnSpc>
              <a:spcBef>
                <a:spcPts val="100"/>
              </a:spcBef>
              <a:buFont typeface="Arial" panose="020B0604020202020204" pitchFamily="34" charset="0"/>
              <a:buChar char="•"/>
            </a:pPr>
            <a:endParaRPr sz="1600" spc="-5" dirty="0">
              <a:solidFill>
                <a:schemeClr val="tx1"/>
              </a:solidFill>
              <a:latin typeface="Tahoma" panose="020B0604030504040204"/>
              <a:cs typeface="Tahoma" panose="020B0604030504040204"/>
              <a:sym typeface="+mn-ea"/>
            </a:endParaRPr>
          </a:p>
          <a:p>
            <a:pPr marL="459740" indent="-285750" algn="l">
              <a:lnSpc>
                <a:spcPct val="100000"/>
              </a:lnSpc>
              <a:spcBef>
                <a:spcPts val="100"/>
              </a:spcBef>
              <a:buFont typeface="Arial" panose="020B0604020202020204" pitchFamily="34" charset="0"/>
              <a:buChar char="•"/>
            </a:pPr>
            <a:r>
              <a:rPr sz="1600" spc="-5" dirty="0">
                <a:solidFill>
                  <a:schemeClr val="tx1"/>
                </a:solidFill>
                <a:latin typeface="Tahoma" panose="020B0604030504040204"/>
                <a:cs typeface="Tahoma" panose="020B0604030504040204"/>
                <a:sym typeface="+mn-ea"/>
              </a:rPr>
              <a:t>At</a:t>
            </a:r>
            <a:r>
              <a:rPr sz="1600" spc="45" dirty="0">
                <a:solidFill>
                  <a:schemeClr val="tx1"/>
                </a:solidFill>
                <a:latin typeface="Tahoma" panose="020B0604030504040204"/>
                <a:cs typeface="Tahoma" panose="020B0604030504040204"/>
                <a:sym typeface="+mn-ea"/>
              </a:rPr>
              <a:t> </a:t>
            </a:r>
            <a:r>
              <a:rPr sz="1600" spc="-5" dirty="0">
                <a:solidFill>
                  <a:schemeClr val="tx1"/>
                </a:solidFill>
                <a:latin typeface="Tahoma" panose="020B0604030504040204"/>
                <a:cs typeface="Tahoma" panose="020B0604030504040204"/>
                <a:sym typeface="+mn-ea"/>
              </a:rPr>
              <a:t>the</a:t>
            </a:r>
            <a:r>
              <a:rPr sz="1600" spc="45" dirty="0">
                <a:solidFill>
                  <a:schemeClr val="tx1"/>
                </a:solidFill>
                <a:latin typeface="Tahoma" panose="020B0604030504040204"/>
                <a:cs typeface="Tahoma" panose="020B0604030504040204"/>
                <a:sym typeface="+mn-ea"/>
              </a:rPr>
              <a:t> </a:t>
            </a:r>
            <a:r>
              <a:rPr sz="1600" spc="-5" dirty="0">
                <a:solidFill>
                  <a:schemeClr val="tx1"/>
                </a:solidFill>
                <a:latin typeface="Tahoma" panose="020B0604030504040204"/>
                <a:cs typeface="Tahoma" panose="020B0604030504040204"/>
                <a:sym typeface="+mn-ea"/>
              </a:rPr>
              <a:t>present </a:t>
            </a:r>
            <a:r>
              <a:rPr sz="1600" dirty="0">
                <a:solidFill>
                  <a:schemeClr val="tx1"/>
                </a:solidFill>
                <a:latin typeface="Tahoma" panose="020B0604030504040204"/>
                <a:cs typeface="Tahoma" panose="020B0604030504040204"/>
                <a:sym typeface="+mn-ea"/>
              </a:rPr>
              <a:t> </a:t>
            </a:r>
            <a:r>
              <a:rPr sz="1600" spc="-5" dirty="0">
                <a:solidFill>
                  <a:schemeClr val="tx1"/>
                </a:solidFill>
                <a:latin typeface="Tahoma" panose="020B0604030504040204"/>
                <a:cs typeface="Tahoma" panose="020B0604030504040204"/>
                <a:sym typeface="+mn-ea"/>
              </a:rPr>
              <a:t>time, Seashores</a:t>
            </a:r>
            <a:r>
              <a:rPr sz="1600" dirty="0">
                <a:solidFill>
                  <a:schemeClr val="tx1"/>
                </a:solidFill>
                <a:latin typeface="Tahoma" panose="020B0604030504040204"/>
                <a:cs typeface="Tahoma" panose="020B0604030504040204"/>
                <a:sym typeface="+mn-ea"/>
              </a:rPr>
              <a:t> </a:t>
            </a:r>
            <a:r>
              <a:rPr sz="1600" spc="-5" dirty="0">
                <a:solidFill>
                  <a:schemeClr val="tx1"/>
                </a:solidFill>
                <a:latin typeface="Tahoma" panose="020B0604030504040204"/>
                <a:cs typeface="Tahoma" panose="020B0604030504040204"/>
                <a:sym typeface="+mn-ea"/>
              </a:rPr>
              <a:t>are</a:t>
            </a:r>
            <a:r>
              <a:rPr sz="1600" dirty="0">
                <a:solidFill>
                  <a:schemeClr val="tx1"/>
                </a:solidFill>
                <a:latin typeface="Tahoma" panose="020B0604030504040204"/>
                <a:cs typeface="Tahoma" panose="020B0604030504040204"/>
                <a:sym typeface="+mn-ea"/>
              </a:rPr>
              <a:t> </a:t>
            </a:r>
            <a:r>
              <a:rPr sz="1600" spc="-5" dirty="0">
                <a:solidFill>
                  <a:schemeClr val="tx1"/>
                </a:solidFill>
                <a:latin typeface="Tahoma" panose="020B0604030504040204"/>
                <a:cs typeface="Tahoma" panose="020B0604030504040204"/>
                <a:sym typeface="+mn-ea"/>
              </a:rPr>
              <a:t>major</a:t>
            </a:r>
            <a:r>
              <a:rPr sz="1600" dirty="0">
                <a:solidFill>
                  <a:schemeClr val="tx1"/>
                </a:solidFill>
                <a:latin typeface="Tahoma" panose="020B0604030504040204"/>
                <a:cs typeface="Tahoma" panose="020B0604030504040204"/>
                <a:sym typeface="+mn-ea"/>
              </a:rPr>
              <a:t> </a:t>
            </a:r>
            <a:r>
              <a:rPr sz="1600" spc="-5" dirty="0">
                <a:solidFill>
                  <a:schemeClr val="tx1"/>
                </a:solidFill>
                <a:latin typeface="Tahoma" panose="020B0604030504040204"/>
                <a:cs typeface="Tahoma" panose="020B0604030504040204"/>
                <a:sym typeface="+mn-ea"/>
              </a:rPr>
              <a:t>tourist</a:t>
            </a:r>
            <a:r>
              <a:rPr lang="en-IN" sz="1600" spc="-5" dirty="0">
                <a:solidFill>
                  <a:schemeClr val="tx1"/>
                </a:solidFill>
                <a:latin typeface="Tahoma" panose="020B0604030504040204"/>
                <a:cs typeface="Tahoma" panose="020B0604030504040204"/>
                <a:sym typeface="+mn-ea"/>
              </a:rPr>
              <a:t> </a:t>
            </a:r>
            <a:r>
              <a:rPr sz="1600" spc="-5" dirty="0">
                <a:solidFill>
                  <a:schemeClr val="tx1"/>
                </a:solidFill>
                <a:latin typeface="Tahoma" panose="020B0604030504040204"/>
                <a:cs typeface="Tahoma" panose="020B0604030504040204"/>
                <a:sym typeface="+mn-ea"/>
              </a:rPr>
              <a:t>attractions. </a:t>
            </a:r>
            <a:r>
              <a:rPr sz="1600" spc="-515" dirty="0">
                <a:solidFill>
                  <a:schemeClr val="tx1"/>
                </a:solidFill>
                <a:latin typeface="Tahoma" panose="020B0604030504040204"/>
                <a:cs typeface="Tahoma" panose="020B0604030504040204"/>
                <a:sym typeface="+mn-ea"/>
              </a:rPr>
              <a:t> </a:t>
            </a:r>
            <a:r>
              <a:rPr sz="1600" spc="-5" dirty="0">
                <a:solidFill>
                  <a:schemeClr val="tx1"/>
                </a:solidFill>
                <a:latin typeface="Tahoma" panose="020B0604030504040204"/>
                <a:cs typeface="Tahoma" panose="020B0604030504040204"/>
                <a:sym typeface="+mn-ea"/>
              </a:rPr>
              <a:t>But</a:t>
            </a:r>
            <a:r>
              <a:rPr sz="1600" spc="-15" dirty="0">
                <a:solidFill>
                  <a:schemeClr val="tx1"/>
                </a:solidFill>
                <a:latin typeface="Tahoma" panose="020B0604030504040204"/>
                <a:cs typeface="Tahoma" panose="020B0604030504040204"/>
                <a:sym typeface="+mn-ea"/>
              </a:rPr>
              <a:t> </a:t>
            </a:r>
            <a:r>
              <a:rPr sz="1600" spc="-5" dirty="0">
                <a:solidFill>
                  <a:schemeClr val="tx1"/>
                </a:solidFill>
                <a:latin typeface="Tahoma" panose="020B0604030504040204"/>
                <a:cs typeface="Tahoma" panose="020B0604030504040204"/>
                <a:sym typeface="+mn-ea"/>
              </a:rPr>
              <a:t>cleanliness</a:t>
            </a:r>
            <a:r>
              <a:rPr sz="1600" spc="-10" dirty="0">
                <a:solidFill>
                  <a:schemeClr val="tx1"/>
                </a:solidFill>
                <a:latin typeface="Tahoma" panose="020B0604030504040204"/>
                <a:cs typeface="Tahoma" panose="020B0604030504040204"/>
                <a:sym typeface="+mn-ea"/>
              </a:rPr>
              <a:t> </a:t>
            </a:r>
            <a:r>
              <a:rPr sz="1600" spc="-5" dirty="0">
                <a:solidFill>
                  <a:schemeClr val="tx1"/>
                </a:solidFill>
                <a:latin typeface="Tahoma" panose="020B0604030504040204"/>
                <a:cs typeface="Tahoma" panose="020B0604030504040204"/>
                <a:sym typeface="+mn-ea"/>
              </a:rPr>
              <a:t>in</a:t>
            </a:r>
            <a:r>
              <a:rPr sz="1600" spc="-10" dirty="0">
                <a:solidFill>
                  <a:schemeClr val="tx1"/>
                </a:solidFill>
                <a:latin typeface="Tahoma" panose="020B0604030504040204"/>
                <a:cs typeface="Tahoma" panose="020B0604030504040204"/>
                <a:sym typeface="+mn-ea"/>
              </a:rPr>
              <a:t> </a:t>
            </a:r>
            <a:r>
              <a:rPr sz="1600" spc="-5" dirty="0">
                <a:solidFill>
                  <a:schemeClr val="tx1"/>
                </a:solidFill>
                <a:latin typeface="Tahoma" panose="020B0604030504040204"/>
                <a:cs typeface="Tahoma" panose="020B0604030504040204"/>
                <a:sym typeface="+mn-ea"/>
              </a:rPr>
              <a:t>our</a:t>
            </a:r>
            <a:r>
              <a:rPr sz="1600" spc="-15" dirty="0">
                <a:solidFill>
                  <a:schemeClr val="tx1"/>
                </a:solidFill>
                <a:latin typeface="Tahoma" panose="020B0604030504040204"/>
                <a:cs typeface="Tahoma" panose="020B0604030504040204"/>
                <a:sym typeface="+mn-ea"/>
              </a:rPr>
              <a:t> </a:t>
            </a:r>
            <a:r>
              <a:rPr sz="1600" spc="-5" dirty="0">
                <a:solidFill>
                  <a:schemeClr val="tx1"/>
                </a:solidFill>
                <a:latin typeface="Tahoma" panose="020B0604030504040204"/>
                <a:cs typeface="Tahoma" panose="020B0604030504040204"/>
                <a:sym typeface="+mn-ea"/>
              </a:rPr>
              <a:t>seashore</a:t>
            </a:r>
            <a:r>
              <a:rPr sz="1600" spc="-10" dirty="0">
                <a:solidFill>
                  <a:schemeClr val="tx1"/>
                </a:solidFill>
                <a:latin typeface="Tahoma" panose="020B0604030504040204"/>
                <a:cs typeface="Tahoma" panose="020B0604030504040204"/>
                <a:sym typeface="+mn-ea"/>
              </a:rPr>
              <a:t> </a:t>
            </a:r>
            <a:r>
              <a:rPr sz="1600" spc="-5" dirty="0">
                <a:solidFill>
                  <a:schemeClr val="tx1"/>
                </a:solidFill>
                <a:latin typeface="Tahoma" panose="020B0604030504040204"/>
                <a:cs typeface="Tahoma" panose="020B0604030504040204"/>
                <a:sym typeface="+mn-ea"/>
              </a:rPr>
              <a:t>are</a:t>
            </a:r>
            <a:r>
              <a:rPr sz="1600" spc="-10" dirty="0">
                <a:solidFill>
                  <a:schemeClr val="tx1"/>
                </a:solidFill>
                <a:latin typeface="Tahoma" panose="020B0604030504040204"/>
                <a:cs typeface="Tahoma" panose="020B0604030504040204"/>
                <a:sym typeface="+mn-ea"/>
              </a:rPr>
              <a:t> </a:t>
            </a:r>
            <a:r>
              <a:rPr sz="1600" spc="-5" dirty="0">
                <a:solidFill>
                  <a:schemeClr val="tx1"/>
                </a:solidFill>
                <a:latin typeface="Tahoma" panose="020B0604030504040204"/>
                <a:cs typeface="Tahoma" panose="020B0604030504040204"/>
                <a:sym typeface="+mn-ea"/>
              </a:rPr>
              <a:t>very</a:t>
            </a:r>
            <a:r>
              <a:rPr sz="1600" spc="-15" dirty="0">
                <a:solidFill>
                  <a:schemeClr val="tx1"/>
                </a:solidFill>
                <a:latin typeface="Tahoma" panose="020B0604030504040204"/>
                <a:cs typeface="Tahoma" panose="020B0604030504040204"/>
                <a:sym typeface="+mn-ea"/>
              </a:rPr>
              <a:t> </a:t>
            </a:r>
            <a:r>
              <a:rPr sz="1600" spc="-5" dirty="0">
                <a:solidFill>
                  <a:schemeClr val="tx1"/>
                </a:solidFill>
                <a:latin typeface="Tahoma" panose="020B0604030504040204"/>
                <a:cs typeface="Tahoma" panose="020B0604030504040204"/>
                <a:sym typeface="+mn-ea"/>
              </a:rPr>
              <a:t>low</a:t>
            </a:r>
            <a:endParaRPr sz="1600" spc="-5" dirty="0">
              <a:solidFill>
                <a:schemeClr val="tx1"/>
              </a:solidFill>
              <a:latin typeface="Tahoma" panose="020B0604030504040204"/>
              <a:cs typeface="Tahoma" panose="020B0604030504040204"/>
              <a:sym typeface="+mn-ea"/>
            </a:endParaRPr>
          </a:p>
          <a:p>
            <a:pPr marL="459740" indent="-285750" algn="l">
              <a:lnSpc>
                <a:spcPct val="100000"/>
              </a:lnSpc>
              <a:spcBef>
                <a:spcPts val="100"/>
              </a:spcBef>
              <a:buFont typeface="Arial" panose="020B0604020202020204" pitchFamily="34" charset="0"/>
              <a:buChar char="•"/>
            </a:pPr>
            <a:endParaRPr sz="1600" spc="-5" dirty="0">
              <a:solidFill>
                <a:schemeClr val="tx1"/>
              </a:solidFill>
              <a:latin typeface="Tahoma" panose="020B0604030504040204"/>
              <a:cs typeface="Tahoma" panose="020B0604030504040204"/>
              <a:sym typeface="+mn-ea"/>
            </a:endParaRPr>
          </a:p>
          <a:p>
            <a:pPr marL="459740" indent="-285750" algn="l">
              <a:lnSpc>
                <a:spcPct val="100000"/>
              </a:lnSpc>
              <a:spcBef>
                <a:spcPts val="100"/>
              </a:spcBef>
              <a:buFont typeface="Arial" panose="020B0604020202020204" pitchFamily="34" charset="0"/>
              <a:buChar char="•"/>
            </a:pPr>
            <a:r>
              <a:rPr sz="1600" spc="-5" dirty="0">
                <a:solidFill>
                  <a:schemeClr val="tx1"/>
                </a:solidFill>
                <a:latin typeface="Tahoma" panose="020B0604030504040204"/>
                <a:cs typeface="Tahoma" panose="020B0604030504040204"/>
                <a:sym typeface="+mn-ea"/>
              </a:rPr>
              <a:t>Suggest a mechanism to ensure pollution free seashores.</a:t>
            </a:r>
            <a:endParaRPr sz="1600" spc="-5" dirty="0">
              <a:solidFill>
                <a:schemeClr val="tx1"/>
              </a:solidFill>
              <a:latin typeface="Tahoma" panose="020B0604030504040204"/>
              <a:cs typeface="Tahoma" panose="020B0604030504040204"/>
              <a:sym typeface="+mn-ea"/>
            </a:endParaRPr>
          </a:p>
          <a:p>
            <a:pPr marL="298450" marR="5080" indent="-285750" algn="l">
              <a:lnSpc>
                <a:spcPct val="106000"/>
              </a:lnSpc>
              <a:spcBef>
                <a:spcPts val="2460"/>
              </a:spcBef>
              <a:buFont typeface="Arial" panose="020B0604020202020204" pitchFamily="34" charset="0"/>
              <a:buChar char="•"/>
              <a:tabLst>
                <a:tab pos="3322320" algn="l"/>
              </a:tabLst>
            </a:pPr>
            <a:r>
              <a:rPr sz="1600" spc="-5" dirty="0">
                <a:latin typeface="Arial MT"/>
                <a:cs typeface="Arial MT"/>
              </a:rPr>
              <a:t>Polluted</a:t>
            </a:r>
            <a:r>
              <a:rPr sz="1600" spc="-30" dirty="0">
                <a:latin typeface="Arial MT"/>
                <a:cs typeface="Arial MT"/>
              </a:rPr>
              <a:t> </a:t>
            </a:r>
            <a:r>
              <a:rPr sz="1600" spc="-5" dirty="0">
                <a:latin typeface="Arial MT"/>
                <a:cs typeface="Arial MT"/>
              </a:rPr>
              <a:t>beach</a:t>
            </a:r>
            <a:r>
              <a:rPr sz="1600" spc="-20" dirty="0">
                <a:latin typeface="Arial MT"/>
                <a:cs typeface="Arial MT"/>
              </a:rPr>
              <a:t> </a:t>
            </a:r>
            <a:r>
              <a:rPr sz="1600" spc="-5" dirty="0">
                <a:latin typeface="Arial MT"/>
                <a:cs typeface="Arial MT"/>
              </a:rPr>
              <a:t>water</a:t>
            </a:r>
            <a:r>
              <a:rPr sz="1600" spc="-20" dirty="0">
                <a:latin typeface="Arial MT"/>
                <a:cs typeface="Arial MT"/>
              </a:rPr>
              <a:t> </a:t>
            </a:r>
            <a:r>
              <a:rPr sz="1600" dirty="0">
                <a:latin typeface="Arial MT"/>
                <a:cs typeface="Arial MT"/>
              </a:rPr>
              <a:t>makes</a:t>
            </a:r>
            <a:r>
              <a:rPr sz="1600" spc="-25" dirty="0">
                <a:latin typeface="Arial MT"/>
                <a:cs typeface="Arial MT"/>
              </a:rPr>
              <a:t> </a:t>
            </a:r>
            <a:r>
              <a:rPr sz="1600" dirty="0">
                <a:latin typeface="Arial MT"/>
                <a:cs typeface="Arial MT"/>
              </a:rPr>
              <a:t>swimmers</a:t>
            </a:r>
            <a:r>
              <a:rPr sz="1600" spc="-20" dirty="0">
                <a:latin typeface="Arial MT"/>
                <a:cs typeface="Arial MT"/>
              </a:rPr>
              <a:t> </a:t>
            </a:r>
            <a:r>
              <a:rPr sz="1600" dirty="0">
                <a:latin typeface="Arial MT"/>
                <a:cs typeface="Arial MT"/>
              </a:rPr>
              <a:t>sick </a:t>
            </a:r>
            <a:r>
              <a:rPr sz="1600" spc="-484" dirty="0">
                <a:latin typeface="Arial MT"/>
                <a:cs typeface="Arial MT"/>
              </a:rPr>
              <a:t> </a:t>
            </a:r>
            <a:r>
              <a:rPr sz="1600" spc="-5" dirty="0">
                <a:latin typeface="Arial MT"/>
                <a:cs typeface="Arial MT"/>
              </a:rPr>
              <a:t>and hurts </a:t>
            </a:r>
            <a:r>
              <a:rPr sz="1600" dirty="0">
                <a:latin typeface="Arial MT"/>
                <a:cs typeface="Arial MT"/>
              </a:rPr>
              <a:t>coastal </a:t>
            </a:r>
            <a:r>
              <a:rPr sz="1600" spc="-5" dirty="0">
                <a:latin typeface="Arial MT"/>
                <a:cs typeface="Arial MT"/>
              </a:rPr>
              <a:t>economies. </a:t>
            </a:r>
            <a:endParaRPr sz="1600" spc="-5" dirty="0">
              <a:latin typeface="Arial MT"/>
              <a:cs typeface="Arial MT"/>
            </a:endParaRPr>
          </a:p>
          <a:p>
            <a:pPr marL="298450" marR="5080" indent="-285750" algn="l">
              <a:lnSpc>
                <a:spcPct val="106000"/>
              </a:lnSpc>
              <a:spcBef>
                <a:spcPts val="2460"/>
              </a:spcBef>
              <a:buFont typeface="Arial" panose="020B0604020202020204" pitchFamily="34" charset="0"/>
              <a:buChar char="•"/>
              <a:tabLst>
                <a:tab pos="3322320" algn="l"/>
              </a:tabLst>
            </a:pPr>
            <a:r>
              <a:rPr sz="1600" spc="-5" dirty="0">
                <a:latin typeface="Arial MT"/>
                <a:cs typeface="Arial MT"/>
              </a:rPr>
              <a:t>Illnesses </a:t>
            </a:r>
            <a:r>
              <a:rPr sz="1600" dirty="0">
                <a:latin typeface="Arial MT"/>
                <a:cs typeface="Arial MT"/>
              </a:rPr>
              <a:t> </a:t>
            </a:r>
            <a:r>
              <a:rPr sz="1600" spc="-5" dirty="0">
                <a:latin typeface="Arial MT"/>
                <a:cs typeface="Arial MT"/>
              </a:rPr>
              <a:t>associated with polluted beach water </a:t>
            </a:r>
            <a:r>
              <a:rPr sz="1600" dirty="0">
                <a:latin typeface="Arial MT"/>
                <a:cs typeface="Arial MT"/>
              </a:rPr>
              <a:t> </a:t>
            </a:r>
            <a:r>
              <a:rPr sz="1600" spc="-5" dirty="0">
                <a:latin typeface="Arial MT"/>
                <a:cs typeface="Arial MT"/>
              </a:rPr>
              <a:t>include </a:t>
            </a:r>
            <a:r>
              <a:rPr sz="1600" dirty="0">
                <a:latin typeface="Arial MT"/>
                <a:cs typeface="Arial MT"/>
              </a:rPr>
              <a:t>stomach </a:t>
            </a:r>
            <a:r>
              <a:rPr sz="1600" spc="-5" dirty="0">
                <a:latin typeface="Arial MT"/>
                <a:cs typeface="Arial MT"/>
              </a:rPr>
              <a:t>flu, </a:t>
            </a:r>
            <a:r>
              <a:rPr sz="1600" dirty="0">
                <a:latin typeface="Arial MT"/>
                <a:cs typeface="Arial MT"/>
              </a:rPr>
              <a:t>skin rashes, </a:t>
            </a:r>
            <a:r>
              <a:rPr sz="1600" spc="-5" dirty="0">
                <a:latin typeface="Arial MT"/>
                <a:cs typeface="Arial MT"/>
              </a:rPr>
              <a:t>pinkeye, </a:t>
            </a:r>
            <a:r>
              <a:rPr sz="1600" dirty="0">
                <a:latin typeface="Arial MT"/>
                <a:cs typeface="Arial MT"/>
              </a:rPr>
              <a:t> respiratory </a:t>
            </a:r>
            <a:r>
              <a:rPr sz="1600" spc="-5" dirty="0">
                <a:latin typeface="Arial MT"/>
                <a:cs typeface="Arial MT"/>
              </a:rPr>
              <a:t>infections, </a:t>
            </a:r>
            <a:r>
              <a:rPr sz="1600" dirty="0">
                <a:latin typeface="Arial MT"/>
                <a:cs typeface="Arial MT"/>
              </a:rPr>
              <a:t>meningitis, </a:t>
            </a:r>
            <a:r>
              <a:rPr sz="1600" spc="-5" dirty="0">
                <a:latin typeface="Arial MT"/>
                <a:cs typeface="Arial MT"/>
              </a:rPr>
              <a:t>and </a:t>
            </a:r>
            <a:r>
              <a:rPr sz="1600" dirty="0">
                <a:latin typeface="Arial MT"/>
                <a:cs typeface="Arial MT"/>
              </a:rPr>
              <a:t> </a:t>
            </a:r>
            <a:r>
              <a:rPr sz="1600" spc="-5" dirty="0">
                <a:latin typeface="Arial MT"/>
                <a:cs typeface="Arial MT"/>
              </a:rPr>
              <a:t>hepatitis.</a:t>
            </a:r>
            <a:endParaRPr sz="1600">
              <a:latin typeface="Tahoma" panose="020B0604030504040204"/>
              <a:cs typeface="Tahoma" panose="020B060403050404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Content Placeholder 2"/>
          <p:cNvPicPr>
            <a:picLocks noChangeAspect="1"/>
          </p:cNvPicPr>
          <p:nvPr>
            <p:ph sz="half" idx="2"/>
          </p:nvPr>
        </p:nvPicPr>
        <p:blipFill>
          <a:blip r:embed="rId1"/>
          <a:stretch>
            <a:fillRect/>
          </a:stretch>
        </p:blipFill>
        <p:spPr>
          <a:xfrm>
            <a:off x="1676400" y="53340"/>
            <a:ext cx="2210435" cy="4897120"/>
          </a:xfrm>
          <a:prstGeom prst="rect">
            <a:avLst/>
          </a:prstGeom>
        </p:spPr>
      </p:pic>
      <p:pic>
        <p:nvPicPr>
          <p:cNvPr id="4" name="Content Placeholder 3"/>
          <p:cNvPicPr>
            <a:picLocks noChangeAspect="1"/>
          </p:cNvPicPr>
          <p:nvPr>
            <p:ph sz="half" idx="3"/>
          </p:nvPr>
        </p:nvPicPr>
        <p:blipFill>
          <a:blip r:embed="rId2"/>
          <a:stretch>
            <a:fillRect/>
          </a:stretch>
        </p:blipFill>
        <p:spPr>
          <a:xfrm>
            <a:off x="5638800" y="193675"/>
            <a:ext cx="2261870" cy="475678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036820" y="0"/>
            <a:ext cx="4107180" cy="5142230"/>
            <a:chOff x="4572002" y="0"/>
            <a:chExt cx="4572000" cy="5142230"/>
          </a:xfrm>
        </p:grpSpPr>
        <p:pic>
          <p:nvPicPr>
            <p:cNvPr id="3" name="object 3"/>
            <p:cNvPicPr/>
            <p:nvPr/>
          </p:nvPicPr>
          <p:blipFill>
            <a:blip r:embed="rId1" cstate="print"/>
            <a:stretch>
              <a:fillRect/>
            </a:stretch>
          </p:blipFill>
          <p:spPr>
            <a:xfrm>
              <a:off x="4572002" y="0"/>
              <a:ext cx="4571997" cy="5142229"/>
            </a:xfrm>
            <a:prstGeom prst="rect">
              <a:avLst/>
            </a:prstGeom>
          </p:spPr>
        </p:pic>
        <p:pic>
          <p:nvPicPr>
            <p:cNvPr id="4" name="object 4"/>
            <p:cNvPicPr/>
            <p:nvPr/>
          </p:nvPicPr>
          <p:blipFill>
            <a:blip r:embed="rId2" cstate="print"/>
            <a:stretch>
              <a:fillRect/>
            </a:stretch>
          </p:blipFill>
          <p:spPr>
            <a:xfrm>
              <a:off x="4930362" y="392125"/>
              <a:ext cx="2647728" cy="3533457"/>
            </a:xfrm>
            <a:prstGeom prst="rect">
              <a:avLst/>
            </a:prstGeom>
          </p:spPr>
        </p:pic>
        <p:sp>
          <p:nvSpPr>
            <p:cNvPr id="5" name="object 5"/>
            <p:cNvSpPr/>
            <p:nvPr/>
          </p:nvSpPr>
          <p:spPr>
            <a:xfrm>
              <a:off x="6879497" y="2125640"/>
              <a:ext cx="947419" cy="1204595"/>
            </a:xfrm>
            <a:custGeom>
              <a:avLst/>
              <a:gdLst/>
              <a:ahLst/>
              <a:cxnLst/>
              <a:rect l="l" t="t" r="r" b="b"/>
              <a:pathLst>
                <a:path w="947420" h="1204595">
                  <a:moveTo>
                    <a:pt x="867759" y="1204361"/>
                  </a:moveTo>
                  <a:lnTo>
                    <a:pt x="79664" y="1204361"/>
                  </a:lnTo>
                  <a:lnTo>
                    <a:pt x="75751" y="1204261"/>
                  </a:lnTo>
                  <a:lnTo>
                    <a:pt x="38731" y="1192988"/>
                  </a:lnTo>
                  <a:lnTo>
                    <a:pt x="11357" y="1165580"/>
                  </a:lnTo>
                  <a:lnTo>
                    <a:pt x="99" y="1128514"/>
                  </a:lnTo>
                  <a:lnTo>
                    <a:pt x="0" y="1124597"/>
                  </a:lnTo>
                  <a:lnTo>
                    <a:pt x="0" y="79763"/>
                  </a:lnTo>
                  <a:lnTo>
                    <a:pt x="9432" y="42180"/>
                  </a:lnTo>
                  <a:lnTo>
                    <a:pt x="35425" y="13470"/>
                  </a:lnTo>
                  <a:lnTo>
                    <a:pt x="71857" y="390"/>
                  </a:lnTo>
                  <a:lnTo>
                    <a:pt x="79664" y="0"/>
                  </a:lnTo>
                  <a:lnTo>
                    <a:pt x="867759" y="0"/>
                  </a:lnTo>
                  <a:lnTo>
                    <a:pt x="905296" y="9443"/>
                  </a:lnTo>
                  <a:lnTo>
                    <a:pt x="933971" y="35470"/>
                  </a:lnTo>
                  <a:lnTo>
                    <a:pt x="947033" y="71948"/>
                  </a:lnTo>
                  <a:lnTo>
                    <a:pt x="947424" y="79763"/>
                  </a:lnTo>
                  <a:lnTo>
                    <a:pt x="947424" y="1124597"/>
                  </a:lnTo>
                  <a:lnTo>
                    <a:pt x="937992" y="1162180"/>
                  </a:lnTo>
                  <a:lnTo>
                    <a:pt x="911997" y="1190891"/>
                  </a:lnTo>
                  <a:lnTo>
                    <a:pt x="875565" y="1203969"/>
                  </a:lnTo>
                  <a:lnTo>
                    <a:pt x="867759" y="1204361"/>
                  </a:lnTo>
                  <a:close/>
                </a:path>
              </a:pathLst>
            </a:custGeom>
            <a:solidFill>
              <a:srgbClr val="E6E6E6"/>
            </a:solidFill>
          </p:spPr>
          <p:txBody>
            <a:bodyPr wrap="square" lIns="0" tIns="0" rIns="0" bIns="0" rtlCol="0"/>
            <a:lstStyle/>
            <a:p/>
          </p:txBody>
        </p:sp>
        <p:sp>
          <p:nvSpPr>
            <p:cNvPr id="6" name="object 6"/>
            <p:cNvSpPr/>
            <p:nvPr/>
          </p:nvSpPr>
          <p:spPr>
            <a:xfrm>
              <a:off x="6943824" y="2192120"/>
              <a:ext cx="819150" cy="1071880"/>
            </a:xfrm>
            <a:custGeom>
              <a:avLst/>
              <a:gdLst/>
              <a:ahLst/>
              <a:cxnLst/>
              <a:rect l="l" t="t" r="r" b="b"/>
              <a:pathLst>
                <a:path w="819150" h="1071879">
                  <a:moveTo>
                    <a:pt x="748035" y="1071402"/>
                  </a:moveTo>
                  <a:lnTo>
                    <a:pt x="70732" y="1071402"/>
                  </a:lnTo>
                  <a:lnTo>
                    <a:pt x="67259" y="1071313"/>
                  </a:lnTo>
                  <a:lnTo>
                    <a:pt x="28613" y="1057438"/>
                  </a:lnTo>
                  <a:lnTo>
                    <a:pt x="4152" y="1024425"/>
                  </a:lnTo>
                  <a:lnTo>
                    <a:pt x="0" y="1000581"/>
                  </a:lnTo>
                  <a:lnTo>
                    <a:pt x="0" y="70821"/>
                  </a:lnTo>
                  <a:lnTo>
                    <a:pt x="11944" y="31493"/>
                  </a:lnTo>
                  <a:lnTo>
                    <a:pt x="43677" y="5411"/>
                  </a:lnTo>
                  <a:lnTo>
                    <a:pt x="70732" y="0"/>
                  </a:lnTo>
                  <a:lnTo>
                    <a:pt x="748035" y="0"/>
                  </a:lnTo>
                  <a:lnTo>
                    <a:pt x="787314" y="11959"/>
                  </a:lnTo>
                  <a:lnTo>
                    <a:pt x="813363" y="43731"/>
                  </a:lnTo>
                  <a:lnTo>
                    <a:pt x="818769" y="70821"/>
                  </a:lnTo>
                  <a:lnTo>
                    <a:pt x="818769" y="1000581"/>
                  </a:lnTo>
                  <a:lnTo>
                    <a:pt x="806824" y="1039908"/>
                  </a:lnTo>
                  <a:lnTo>
                    <a:pt x="775092" y="1065990"/>
                  </a:lnTo>
                  <a:lnTo>
                    <a:pt x="748035" y="1071402"/>
                  </a:lnTo>
                  <a:close/>
                </a:path>
              </a:pathLst>
            </a:custGeom>
            <a:solidFill>
              <a:srgbClr val="FFFFFF"/>
            </a:solidFill>
          </p:spPr>
          <p:txBody>
            <a:bodyPr wrap="square" lIns="0" tIns="0" rIns="0" bIns="0" rtlCol="0"/>
            <a:lstStyle/>
            <a:p/>
          </p:txBody>
        </p:sp>
        <p:sp>
          <p:nvSpPr>
            <p:cNvPr id="7" name="object 7"/>
            <p:cNvSpPr/>
            <p:nvPr/>
          </p:nvSpPr>
          <p:spPr>
            <a:xfrm>
              <a:off x="7064388" y="2333408"/>
              <a:ext cx="577850" cy="748665"/>
            </a:xfrm>
            <a:custGeom>
              <a:avLst/>
              <a:gdLst/>
              <a:ahLst/>
              <a:cxnLst/>
              <a:rect l="l" t="t" r="r" b="b"/>
              <a:pathLst>
                <a:path w="577850" h="748664">
                  <a:moveTo>
                    <a:pt x="270433" y="728141"/>
                  </a:moveTo>
                  <a:lnTo>
                    <a:pt x="257352" y="713232"/>
                  </a:lnTo>
                  <a:lnTo>
                    <a:pt x="255092" y="712774"/>
                  </a:lnTo>
                  <a:lnTo>
                    <a:pt x="15379" y="712774"/>
                  </a:lnTo>
                  <a:lnTo>
                    <a:pt x="495" y="725881"/>
                  </a:lnTo>
                  <a:lnTo>
                    <a:pt x="38" y="728141"/>
                  </a:lnTo>
                  <a:lnTo>
                    <a:pt x="38" y="732828"/>
                  </a:lnTo>
                  <a:lnTo>
                    <a:pt x="13131" y="747737"/>
                  </a:lnTo>
                  <a:lnTo>
                    <a:pt x="15379" y="748195"/>
                  </a:lnTo>
                  <a:lnTo>
                    <a:pt x="255092" y="748195"/>
                  </a:lnTo>
                  <a:lnTo>
                    <a:pt x="269976" y="735088"/>
                  </a:lnTo>
                  <a:lnTo>
                    <a:pt x="270433" y="732828"/>
                  </a:lnTo>
                  <a:lnTo>
                    <a:pt x="270433" y="728141"/>
                  </a:lnTo>
                  <a:close/>
                </a:path>
                <a:path w="577850" h="748664">
                  <a:moveTo>
                    <a:pt x="270433" y="441706"/>
                  </a:moveTo>
                  <a:lnTo>
                    <a:pt x="257352" y="426796"/>
                  </a:lnTo>
                  <a:lnTo>
                    <a:pt x="255092" y="426351"/>
                  </a:lnTo>
                  <a:lnTo>
                    <a:pt x="15379" y="426351"/>
                  </a:lnTo>
                  <a:lnTo>
                    <a:pt x="546" y="439458"/>
                  </a:lnTo>
                  <a:lnTo>
                    <a:pt x="101" y="441706"/>
                  </a:lnTo>
                  <a:lnTo>
                    <a:pt x="101" y="446392"/>
                  </a:lnTo>
                  <a:lnTo>
                    <a:pt x="13144" y="461302"/>
                  </a:lnTo>
                  <a:lnTo>
                    <a:pt x="252742" y="461759"/>
                  </a:lnTo>
                  <a:lnTo>
                    <a:pt x="255092" y="461759"/>
                  </a:lnTo>
                  <a:lnTo>
                    <a:pt x="269976" y="448652"/>
                  </a:lnTo>
                  <a:lnTo>
                    <a:pt x="270433" y="446405"/>
                  </a:lnTo>
                  <a:lnTo>
                    <a:pt x="270433" y="441706"/>
                  </a:lnTo>
                  <a:close/>
                </a:path>
                <a:path w="577850" h="748664">
                  <a:moveTo>
                    <a:pt x="270433" y="155270"/>
                  </a:moveTo>
                  <a:lnTo>
                    <a:pt x="257352" y="140360"/>
                  </a:lnTo>
                  <a:lnTo>
                    <a:pt x="255092" y="139915"/>
                  </a:lnTo>
                  <a:lnTo>
                    <a:pt x="15379" y="139915"/>
                  </a:lnTo>
                  <a:lnTo>
                    <a:pt x="495" y="153009"/>
                  </a:lnTo>
                  <a:lnTo>
                    <a:pt x="38" y="155270"/>
                  </a:lnTo>
                  <a:lnTo>
                    <a:pt x="38" y="159969"/>
                  </a:lnTo>
                  <a:lnTo>
                    <a:pt x="13131" y="174879"/>
                  </a:lnTo>
                  <a:lnTo>
                    <a:pt x="15379" y="175323"/>
                  </a:lnTo>
                  <a:lnTo>
                    <a:pt x="255092" y="175323"/>
                  </a:lnTo>
                  <a:lnTo>
                    <a:pt x="269976" y="162229"/>
                  </a:lnTo>
                  <a:lnTo>
                    <a:pt x="270433" y="159969"/>
                  </a:lnTo>
                  <a:lnTo>
                    <a:pt x="270433" y="155270"/>
                  </a:lnTo>
                  <a:close/>
                </a:path>
                <a:path w="577850" h="748664">
                  <a:moveTo>
                    <a:pt x="577583" y="658177"/>
                  </a:moveTo>
                  <a:lnTo>
                    <a:pt x="564502" y="643267"/>
                  </a:lnTo>
                  <a:lnTo>
                    <a:pt x="562241" y="642823"/>
                  </a:lnTo>
                  <a:lnTo>
                    <a:pt x="15379" y="642823"/>
                  </a:lnTo>
                  <a:lnTo>
                    <a:pt x="495" y="655916"/>
                  </a:lnTo>
                  <a:lnTo>
                    <a:pt x="38" y="658177"/>
                  </a:lnTo>
                  <a:lnTo>
                    <a:pt x="38" y="662876"/>
                  </a:lnTo>
                  <a:lnTo>
                    <a:pt x="13131" y="677786"/>
                  </a:lnTo>
                  <a:lnTo>
                    <a:pt x="15379" y="678230"/>
                  </a:lnTo>
                  <a:lnTo>
                    <a:pt x="562241" y="678230"/>
                  </a:lnTo>
                  <a:lnTo>
                    <a:pt x="577138" y="665137"/>
                  </a:lnTo>
                  <a:lnTo>
                    <a:pt x="577583" y="662876"/>
                  </a:lnTo>
                  <a:lnTo>
                    <a:pt x="577583" y="658177"/>
                  </a:lnTo>
                  <a:close/>
                </a:path>
                <a:path w="577850" h="748664">
                  <a:moveTo>
                    <a:pt x="577583" y="588225"/>
                  </a:moveTo>
                  <a:lnTo>
                    <a:pt x="564502" y="573316"/>
                  </a:lnTo>
                  <a:lnTo>
                    <a:pt x="562241" y="572871"/>
                  </a:lnTo>
                  <a:lnTo>
                    <a:pt x="15379" y="572871"/>
                  </a:lnTo>
                  <a:lnTo>
                    <a:pt x="495" y="585965"/>
                  </a:lnTo>
                  <a:lnTo>
                    <a:pt x="38" y="588225"/>
                  </a:lnTo>
                  <a:lnTo>
                    <a:pt x="38" y="592912"/>
                  </a:lnTo>
                  <a:lnTo>
                    <a:pt x="13131" y="607822"/>
                  </a:lnTo>
                  <a:lnTo>
                    <a:pt x="15379" y="608279"/>
                  </a:lnTo>
                  <a:lnTo>
                    <a:pt x="562241" y="608279"/>
                  </a:lnTo>
                  <a:lnTo>
                    <a:pt x="577138" y="595172"/>
                  </a:lnTo>
                  <a:lnTo>
                    <a:pt x="577583" y="592912"/>
                  </a:lnTo>
                  <a:lnTo>
                    <a:pt x="577583" y="588225"/>
                  </a:lnTo>
                  <a:close/>
                </a:path>
                <a:path w="577850" h="748664">
                  <a:moveTo>
                    <a:pt x="577583" y="371741"/>
                  </a:moveTo>
                  <a:lnTo>
                    <a:pt x="564502" y="356844"/>
                  </a:lnTo>
                  <a:lnTo>
                    <a:pt x="562241" y="356387"/>
                  </a:lnTo>
                  <a:lnTo>
                    <a:pt x="15379" y="356387"/>
                  </a:lnTo>
                  <a:lnTo>
                    <a:pt x="495" y="369493"/>
                  </a:lnTo>
                  <a:lnTo>
                    <a:pt x="38" y="371741"/>
                  </a:lnTo>
                  <a:lnTo>
                    <a:pt x="38" y="376440"/>
                  </a:lnTo>
                  <a:lnTo>
                    <a:pt x="13131" y="391350"/>
                  </a:lnTo>
                  <a:lnTo>
                    <a:pt x="15379" y="391795"/>
                  </a:lnTo>
                  <a:lnTo>
                    <a:pt x="562241" y="391795"/>
                  </a:lnTo>
                  <a:lnTo>
                    <a:pt x="577138" y="378701"/>
                  </a:lnTo>
                  <a:lnTo>
                    <a:pt x="577583" y="376440"/>
                  </a:lnTo>
                  <a:lnTo>
                    <a:pt x="577583" y="371741"/>
                  </a:lnTo>
                  <a:close/>
                </a:path>
                <a:path w="577850" h="748664">
                  <a:moveTo>
                    <a:pt x="577583" y="85318"/>
                  </a:moveTo>
                  <a:lnTo>
                    <a:pt x="564502" y="70408"/>
                  </a:lnTo>
                  <a:lnTo>
                    <a:pt x="562241" y="69951"/>
                  </a:lnTo>
                  <a:lnTo>
                    <a:pt x="15379" y="69951"/>
                  </a:lnTo>
                  <a:lnTo>
                    <a:pt x="495" y="83058"/>
                  </a:lnTo>
                  <a:lnTo>
                    <a:pt x="38" y="85318"/>
                  </a:lnTo>
                  <a:lnTo>
                    <a:pt x="38" y="90004"/>
                  </a:lnTo>
                  <a:lnTo>
                    <a:pt x="13131" y="104914"/>
                  </a:lnTo>
                  <a:lnTo>
                    <a:pt x="15379" y="105371"/>
                  </a:lnTo>
                  <a:lnTo>
                    <a:pt x="562241" y="105371"/>
                  </a:lnTo>
                  <a:lnTo>
                    <a:pt x="577138" y="92265"/>
                  </a:lnTo>
                  <a:lnTo>
                    <a:pt x="577583" y="90004"/>
                  </a:lnTo>
                  <a:lnTo>
                    <a:pt x="577583" y="85318"/>
                  </a:lnTo>
                  <a:close/>
                </a:path>
                <a:path w="577850" h="748664">
                  <a:moveTo>
                    <a:pt x="577583" y="15354"/>
                  </a:moveTo>
                  <a:lnTo>
                    <a:pt x="564502" y="444"/>
                  </a:lnTo>
                  <a:lnTo>
                    <a:pt x="562241" y="0"/>
                  </a:lnTo>
                  <a:lnTo>
                    <a:pt x="15379" y="0"/>
                  </a:lnTo>
                  <a:lnTo>
                    <a:pt x="495" y="13093"/>
                  </a:lnTo>
                  <a:lnTo>
                    <a:pt x="38" y="15354"/>
                  </a:lnTo>
                  <a:lnTo>
                    <a:pt x="38" y="20053"/>
                  </a:lnTo>
                  <a:lnTo>
                    <a:pt x="13131" y="34963"/>
                  </a:lnTo>
                  <a:lnTo>
                    <a:pt x="15379" y="35407"/>
                  </a:lnTo>
                  <a:lnTo>
                    <a:pt x="562241" y="35407"/>
                  </a:lnTo>
                  <a:lnTo>
                    <a:pt x="577138" y="22313"/>
                  </a:lnTo>
                  <a:lnTo>
                    <a:pt x="577583" y="20053"/>
                  </a:lnTo>
                  <a:lnTo>
                    <a:pt x="577583" y="15354"/>
                  </a:lnTo>
                  <a:close/>
                </a:path>
                <a:path w="577850" h="748664">
                  <a:moveTo>
                    <a:pt x="577634" y="301790"/>
                  </a:moveTo>
                  <a:lnTo>
                    <a:pt x="564515" y="286867"/>
                  </a:lnTo>
                  <a:lnTo>
                    <a:pt x="562254" y="286423"/>
                  </a:lnTo>
                  <a:lnTo>
                    <a:pt x="15379" y="286423"/>
                  </a:lnTo>
                  <a:lnTo>
                    <a:pt x="444" y="299529"/>
                  </a:lnTo>
                  <a:lnTo>
                    <a:pt x="0" y="301790"/>
                  </a:lnTo>
                  <a:lnTo>
                    <a:pt x="0" y="306489"/>
                  </a:lnTo>
                  <a:lnTo>
                    <a:pt x="13119" y="321398"/>
                  </a:lnTo>
                  <a:lnTo>
                    <a:pt x="15379" y="321843"/>
                  </a:lnTo>
                  <a:lnTo>
                    <a:pt x="559892" y="321843"/>
                  </a:lnTo>
                  <a:lnTo>
                    <a:pt x="562254" y="321843"/>
                  </a:lnTo>
                  <a:lnTo>
                    <a:pt x="577176" y="308749"/>
                  </a:lnTo>
                  <a:lnTo>
                    <a:pt x="577634" y="306489"/>
                  </a:lnTo>
                  <a:lnTo>
                    <a:pt x="577634" y="301790"/>
                  </a:lnTo>
                  <a:close/>
                </a:path>
              </a:pathLst>
            </a:custGeom>
            <a:solidFill>
              <a:srgbClr val="E3E3E3"/>
            </a:solidFill>
          </p:spPr>
          <p:txBody>
            <a:bodyPr wrap="square" lIns="0" tIns="0" rIns="0" bIns="0" rtlCol="0"/>
            <a:lstStyle/>
            <a:p/>
          </p:txBody>
        </p:sp>
        <p:sp>
          <p:nvSpPr>
            <p:cNvPr id="8" name="object 8"/>
            <p:cNvSpPr/>
            <p:nvPr/>
          </p:nvSpPr>
          <p:spPr>
            <a:xfrm>
              <a:off x="6212271" y="2210691"/>
              <a:ext cx="989965" cy="512445"/>
            </a:xfrm>
            <a:custGeom>
              <a:avLst/>
              <a:gdLst/>
              <a:ahLst/>
              <a:cxnLst/>
              <a:rect l="l" t="t" r="r" b="b"/>
              <a:pathLst>
                <a:path w="989965" h="512444">
                  <a:moveTo>
                    <a:pt x="984769" y="511893"/>
                  </a:moveTo>
                  <a:lnTo>
                    <a:pt x="395730" y="7430"/>
                  </a:lnTo>
                  <a:lnTo>
                    <a:pt x="0" y="7430"/>
                  </a:lnTo>
                  <a:lnTo>
                    <a:pt x="0" y="0"/>
                  </a:lnTo>
                  <a:lnTo>
                    <a:pt x="398471" y="0"/>
                  </a:lnTo>
                  <a:lnTo>
                    <a:pt x="989594" y="506246"/>
                  </a:lnTo>
                  <a:lnTo>
                    <a:pt x="984769" y="511893"/>
                  </a:lnTo>
                  <a:close/>
                </a:path>
              </a:pathLst>
            </a:custGeom>
            <a:solidFill>
              <a:srgbClr val="2E2E40"/>
            </a:solidFill>
          </p:spPr>
          <p:txBody>
            <a:bodyPr wrap="square" lIns="0" tIns="0" rIns="0" bIns="0" rtlCol="0"/>
            <a:lstStyle/>
            <a:p/>
          </p:txBody>
        </p:sp>
        <p:pic>
          <p:nvPicPr>
            <p:cNvPr id="9" name="object 9"/>
            <p:cNvPicPr/>
            <p:nvPr/>
          </p:nvPicPr>
          <p:blipFill>
            <a:blip r:embed="rId3" cstate="print"/>
            <a:stretch>
              <a:fillRect/>
            </a:stretch>
          </p:blipFill>
          <p:spPr>
            <a:xfrm>
              <a:off x="6152893" y="2154955"/>
              <a:ext cx="118755" cy="118903"/>
            </a:xfrm>
            <a:prstGeom prst="rect">
              <a:avLst/>
            </a:prstGeom>
          </p:spPr>
        </p:pic>
        <p:sp>
          <p:nvSpPr>
            <p:cNvPr id="10" name="object 10"/>
            <p:cNvSpPr/>
            <p:nvPr/>
          </p:nvSpPr>
          <p:spPr>
            <a:xfrm>
              <a:off x="5864111" y="2378989"/>
              <a:ext cx="577850" cy="175895"/>
            </a:xfrm>
            <a:custGeom>
              <a:avLst/>
              <a:gdLst/>
              <a:ahLst/>
              <a:cxnLst/>
              <a:rect l="l" t="t" r="r" b="b"/>
              <a:pathLst>
                <a:path w="577850" h="175894">
                  <a:moveTo>
                    <a:pt x="270383" y="155270"/>
                  </a:moveTo>
                  <a:lnTo>
                    <a:pt x="257302" y="140360"/>
                  </a:lnTo>
                  <a:lnTo>
                    <a:pt x="255041" y="139903"/>
                  </a:lnTo>
                  <a:lnTo>
                    <a:pt x="15341" y="139903"/>
                  </a:lnTo>
                  <a:lnTo>
                    <a:pt x="444" y="153009"/>
                  </a:lnTo>
                  <a:lnTo>
                    <a:pt x="0" y="155270"/>
                  </a:lnTo>
                  <a:lnTo>
                    <a:pt x="0" y="159956"/>
                  </a:lnTo>
                  <a:lnTo>
                    <a:pt x="13081" y="174866"/>
                  </a:lnTo>
                  <a:lnTo>
                    <a:pt x="15341" y="175323"/>
                  </a:lnTo>
                  <a:lnTo>
                    <a:pt x="255041" y="175323"/>
                  </a:lnTo>
                  <a:lnTo>
                    <a:pt x="269938" y="162217"/>
                  </a:lnTo>
                  <a:lnTo>
                    <a:pt x="270383" y="159956"/>
                  </a:lnTo>
                  <a:lnTo>
                    <a:pt x="270383" y="155270"/>
                  </a:lnTo>
                  <a:close/>
                </a:path>
                <a:path w="577850" h="175894">
                  <a:moveTo>
                    <a:pt x="577532" y="85305"/>
                  </a:moveTo>
                  <a:lnTo>
                    <a:pt x="564451" y="70396"/>
                  </a:lnTo>
                  <a:lnTo>
                    <a:pt x="562203" y="69951"/>
                  </a:lnTo>
                  <a:lnTo>
                    <a:pt x="15341" y="69951"/>
                  </a:lnTo>
                  <a:lnTo>
                    <a:pt x="444" y="83045"/>
                  </a:lnTo>
                  <a:lnTo>
                    <a:pt x="0" y="85305"/>
                  </a:lnTo>
                  <a:lnTo>
                    <a:pt x="0" y="90004"/>
                  </a:lnTo>
                  <a:lnTo>
                    <a:pt x="13081" y="104914"/>
                  </a:lnTo>
                  <a:lnTo>
                    <a:pt x="15341" y="105359"/>
                  </a:lnTo>
                  <a:lnTo>
                    <a:pt x="562203" y="105359"/>
                  </a:lnTo>
                  <a:lnTo>
                    <a:pt x="577088" y="92265"/>
                  </a:lnTo>
                  <a:lnTo>
                    <a:pt x="577532" y="90004"/>
                  </a:lnTo>
                  <a:lnTo>
                    <a:pt x="577532" y="85305"/>
                  </a:lnTo>
                  <a:close/>
                </a:path>
                <a:path w="577850" h="175894">
                  <a:moveTo>
                    <a:pt x="577532" y="15354"/>
                  </a:moveTo>
                  <a:lnTo>
                    <a:pt x="564451" y="444"/>
                  </a:lnTo>
                  <a:lnTo>
                    <a:pt x="562203" y="0"/>
                  </a:lnTo>
                  <a:lnTo>
                    <a:pt x="15341" y="0"/>
                  </a:lnTo>
                  <a:lnTo>
                    <a:pt x="444" y="13093"/>
                  </a:lnTo>
                  <a:lnTo>
                    <a:pt x="0" y="15354"/>
                  </a:lnTo>
                  <a:lnTo>
                    <a:pt x="0" y="20040"/>
                  </a:lnTo>
                  <a:lnTo>
                    <a:pt x="13081" y="34950"/>
                  </a:lnTo>
                  <a:lnTo>
                    <a:pt x="15341" y="35407"/>
                  </a:lnTo>
                  <a:lnTo>
                    <a:pt x="562203" y="35407"/>
                  </a:lnTo>
                  <a:lnTo>
                    <a:pt x="577088" y="22301"/>
                  </a:lnTo>
                  <a:lnTo>
                    <a:pt x="577532" y="20040"/>
                  </a:lnTo>
                  <a:lnTo>
                    <a:pt x="577532" y="15354"/>
                  </a:lnTo>
                  <a:close/>
                </a:path>
              </a:pathLst>
            </a:custGeom>
            <a:solidFill>
              <a:srgbClr val="0073FF"/>
            </a:solidFill>
          </p:spPr>
          <p:txBody>
            <a:bodyPr wrap="square" lIns="0" tIns="0" rIns="0" bIns="0" rtlCol="0"/>
            <a:lstStyle/>
            <a:p/>
          </p:txBody>
        </p:sp>
        <p:sp>
          <p:nvSpPr>
            <p:cNvPr id="11" name="object 11"/>
            <p:cNvSpPr/>
            <p:nvPr/>
          </p:nvSpPr>
          <p:spPr>
            <a:xfrm>
              <a:off x="7353207" y="1896508"/>
              <a:ext cx="989965" cy="512445"/>
            </a:xfrm>
            <a:custGeom>
              <a:avLst/>
              <a:gdLst/>
              <a:ahLst/>
              <a:cxnLst/>
              <a:rect l="l" t="t" r="r" b="b"/>
              <a:pathLst>
                <a:path w="989965" h="512444">
                  <a:moveTo>
                    <a:pt x="4824" y="511893"/>
                  </a:moveTo>
                  <a:lnTo>
                    <a:pt x="0" y="506246"/>
                  </a:lnTo>
                  <a:lnTo>
                    <a:pt x="591123" y="0"/>
                  </a:lnTo>
                  <a:lnTo>
                    <a:pt x="989595" y="0"/>
                  </a:lnTo>
                  <a:lnTo>
                    <a:pt x="989595" y="7430"/>
                  </a:lnTo>
                  <a:lnTo>
                    <a:pt x="593864" y="7430"/>
                  </a:lnTo>
                  <a:lnTo>
                    <a:pt x="4824" y="511893"/>
                  </a:lnTo>
                  <a:close/>
                </a:path>
              </a:pathLst>
            </a:custGeom>
            <a:solidFill>
              <a:srgbClr val="2E2E40"/>
            </a:solidFill>
          </p:spPr>
          <p:txBody>
            <a:bodyPr wrap="square" lIns="0" tIns="0" rIns="0" bIns="0" rtlCol="0"/>
            <a:lstStyle/>
            <a:p/>
          </p:txBody>
        </p:sp>
        <p:pic>
          <p:nvPicPr>
            <p:cNvPr id="12" name="object 12"/>
            <p:cNvPicPr/>
            <p:nvPr/>
          </p:nvPicPr>
          <p:blipFill>
            <a:blip r:embed="rId3" cstate="print"/>
            <a:stretch>
              <a:fillRect/>
            </a:stretch>
          </p:blipFill>
          <p:spPr>
            <a:xfrm>
              <a:off x="8283425" y="1840771"/>
              <a:ext cx="118755" cy="118903"/>
            </a:xfrm>
            <a:prstGeom prst="rect">
              <a:avLst/>
            </a:prstGeom>
          </p:spPr>
        </p:pic>
        <p:sp>
          <p:nvSpPr>
            <p:cNvPr id="13" name="object 13"/>
            <p:cNvSpPr/>
            <p:nvPr/>
          </p:nvSpPr>
          <p:spPr>
            <a:xfrm>
              <a:off x="8186661" y="2062708"/>
              <a:ext cx="577850" cy="175895"/>
            </a:xfrm>
            <a:custGeom>
              <a:avLst/>
              <a:gdLst/>
              <a:ahLst/>
              <a:cxnLst/>
              <a:rect l="l" t="t" r="r" b="b"/>
              <a:pathLst>
                <a:path w="577850" h="175894">
                  <a:moveTo>
                    <a:pt x="270408" y="155282"/>
                  </a:moveTo>
                  <a:lnTo>
                    <a:pt x="257327" y="140373"/>
                  </a:lnTo>
                  <a:lnTo>
                    <a:pt x="255066" y="139915"/>
                  </a:lnTo>
                  <a:lnTo>
                    <a:pt x="15354" y="139915"/>
                  </a:lnTo>
                  <a:lnTo>
                    <a:pt x="469" y="153022"/>
                  </a:lnTo>
                  <a:lnTo>
                    <a:pt x="25" y="155282"/>
                  </a:lnTo>
                  <a:lnTo>
                    <a:pt x="25" y="159969"/>
                  </a:lnTo>
                  <a:lnTo>
                    <a:pt x="13106" y="174879"/>
                  </a:lnTo>
                  <a:lnTo>
                    <a:pt x="15354" y="175336"/>
                  </a:lnTo>
                  <a:lnTo>
                    <a:pt x="255066" y="175336"/>
                  </a:lnTo>
                  <a:lnTo>
                    <a:pt x="269963" y="162229"/>
                  </a:lnTo>
                  <a:lnTo>
                    <a:pt x="270408" y="159969"/>
                  </a:lnTo>
                  <a:lnTo>
                    <a:pt x="270408" y="155282"/>
                  </a:lnTo>
                  <a:close/>
                </a:path>
                <a:path w="577850" h="175894">
                  <a:moveTo>
                    <a:pt x="577570" y="85318"/>
                  </a:moveTo>
                  <a:lnTo>
                    <a:pt x="564476" y="70408"/>
                  </a:lnTo>
                  <a:lnTo>
                    <a:pt x="562229" y="69964"/>
                  </a:lnTo>
                  <a:lnTo>
                    <a:pt x="15354" y="69964"/>
                  </a:lnTo>
                  <a:lnTo>
                    <a:pt x="469" y="83058"/>
                  </a:lnTo>
                  <a:lnTo>
                    <a:pt x="25" y="85318"/>
                  </a:lnTo>
                  <a:lnTo>
                    <a:pt x="25" y="90017"/>
                  </a:lnTo>
                  <a:lnTo>
                    <a:pt x="13106" y="104927"/>
                  </a:lnTo>
                  <a:lnTo>
                    <a:pt x="15354" y="105371"/>
                  </a:lnTo>
                  <a:lnTo>
                    <a:pt x="562229" y="105371"/>
                  </a:lnTo>
                  <a:lnTo>
                    <a:pt x="577113" y="92278"/>
                  </a:lnTo>
                  <a:lnTo>
                    <a:pt x="577570" y="90017"/>
                  </a:lnTo>
                  <a:lnTo>
                    <a:pt x="577570" y="85318"/>
                  </a:lnTo>
                  <a:close/>
                </a:path>
                <a:path w="577850" h="175894">
                  <a:moveTo>
                    <a:pt x="577596" y="15367"/>
                  </a:moveTo>
                  <a:lnTo>
                    <a:pt x="564489" y="444"/>
                  </a:lnTo>
                  <a:lnTo>
                    <a:pt x="562229" y="0"/>
                  </a:lnTo>
                  <a:lnTo>
                    <a:pt x="15354" y="0"/>
                  </a:lnTo>
                  <a:lnTo>
                    <a:pt x="444" y="13093"/>
                  </a:lnTo>
                  <a:lnTo>
                    <a:pt x="0" y="15367"/>
                  </a:lnTo>
                  <a:lnTo>
                    <a:pt x="0" y="20066"/>
                  </a:lnTo>
                  <a:lnTo>
                    <a:pt x="13093" y="34975"/>
                  </a:lnTo>
                  <a:lnTo>
                    <a:pt x="15354" y="35420"/>
                  </a:lnTo>
                  <a:lnTo>
                    <a:pt x="562229" y="35420"/>
                  </a:lnTo>
                  <a:lnTo>
                    <a:pt x="577151" y="22326"/>
                  </a:lnTo>
                  <a:lnTo>
                    <a:pt x="577596" y="20066"/>
                  </a:lnTo>
                  <a:lnTo>
                    <a:pt x="577596" y="15367"/>
                  </a:lnTo>
                  <a:close/>
                </a:path>
              </a:pathLst>
            </a:custGeom>
            <a:solidFill>
              <a:srgbClr val="0073FF"/>
            </a:solidFill>
          </p:spPr>
          <p:txBody>
            <a:bodyPr wrap="square" lIns="0" tIns="0" rIns="0" bIns="0" rtlCol="0"/>
            <a:lstStyle/>
            <a:p/>
          </p:txBody>
        </p:sp>
        <p:pic>
          <p:nvPicPr>
            <p:cNvPr id="14" name="object 14"/>
            <p:cNvPicPr/>
            <p:nvPr/>
          </p:nvPicPr>
          <p:blipFill>
            <a:blip r:embed="rId4" cstate="print"/>
            <a:stretch>
              <a:fillRect/>
            </a:stretch>
          </p:blipFill>
          <p:spPr>
            <a:xfrm>
              <a:off x="8302330" y="3365735"/>
              <a:ext cx="73449" cy="164415"/>
            </a:xfrm>
            <a:prstGeom prst="rect">
              <a:avLst/>
            </a:prstGeom>
          </p:spPr>
        </p:pic>
        <p:sp>
          <p:nvSpPr>
            <p:cNvPr id="15" name="object 15"/>
            <p:cNvSpPr/>
            <p:nvPr/>
          </p:nvSpPr>
          <p:spPr>
            <a:xfrm>
              <a:off x="8192630" y="2868503"/>
              <a:ext cx="178435" cy="578485"/>
            </a:xfrm>
            <a:custGeom>
              <a:avLst/>
              <a:gdLst/>
              <a:ahLst/>
              <a:cxnLst/>
              <a:rect l="l" t="t" r="r" b="b"/>
              <a:pathLst>
                <a:path w="178434" h="578485">
                  <a:moveTo>
                    <a:pt x="178182" y="578278"/>
                  </a:moveTo>
                  <a:lnTo>
                    <a:pt x="122884" y="578278"/>
                  </a:lnTo>
                  <a:lnTo>
                    <a:pt x="114051" y="548817"/>
                  </a:lnTo>
                  <a:lnTo>
                    <a:pt x="93699" y="483308"/>
                  </a:lnTo>
                  <a:lnTo>
                    <a:pt x="71042" y="416070"/>
                  </a:lnTo>
                  <a:lnTo>
                    <a:pt x="55297" y="381417"/>
                  </a:lnTo>
                  <a:lnTo>
                    <a:pt x="51497" y="378191"/>
                  </a:lnTo>
                  <a:lnTo>
                    <a:pt x="48095" y="374623"/>
                  </a:lnTo>
                  <a:lnTo>
                    <a:pt x="38670" y="357322"/>
                  </a:lnTo>
                  <a:lnTo>
                    <a:pt x="36864" y="347582"/>
                  </a:lnTo>
                  <a:lnTo>
                    <a:pt x="37584" y="342055"/>
                  </a:lnTo>
                  <a:lnTo>
                    <a:pt x="38016" y="337969"/>
                  </a:lnTo>
                  <a:lnTo>
                    <a:pt x="35569" y="333307"/>
                  </a:lnTo>
                  <a:lnTo>
                    <a:pt x="27648" y="326050"/>
                  </a:lnTo>
                  <a:lnTo>
                    <a:pt x="20208" y="310286"/>
                  </a:lnTo>
                  <a:lnTo>
                    <a:pt x="18816" y="287601"/>
                  </a:lnTo>
                  <a:lnTo>
                    <a:pt x="20304" y="267223"/>
                  </a:lnTo>
                  <a:lnTo>
                    <a:pt x="21504" y="258379"/>
                  </a:lnTo>
                  <a:lnTo>
                    <a:pt x="0" y="203012"/>
                  </a:lnTo>
                  <a:lnTo>
                    <a:pt x="55297" y="0"/>
                  </a:lnTo>
                  <a:lnTo>
                    <a:pt x="86019" y="0"/>
                  </a:lnTo>
                  <a:lnTo>
                    <a:pt x="102531" y="15763"/>
                  </a:lnTo>
                  <a:lnTo>
                    <a:pt x="113235" y="32441"/>
                  </a:lnTo>
                  <a:lnTo>
                    <a:pt x="116739" y="52290"/>
                  </a:lnTo>
                  <a:lnTo>
                    <a:pt x="116759" y="63389"/>
                  </a:lnTo>
                  <a:lnTo>
                    <a:pt x="118176" y="81868"/>
                  </a:lnTo>
                  <a:lnTo>
                    <a:pt x="120724" y="106264"/>
                  </a:lnTo>
                  <a:lnTo>
                    <a:pt x="124135" y="135113"/>
                  </a:lnTo>
                  <a:lnTo>
                    <a:pt x="128144" y="166953"/>
                  </a:lnTo>
                  <a:lnTo>
                    <a:pt x="141089" y="265784"/>
                  </a:lnTo>
                  <a:lnTo>
                    <a:pt x="144820" y="294954"/>
                  </a:lnTo>
                  <a:lnTo>
                    <a:pt x="147816" y="319799"/>
                  </a:lnTo>
                  <a:lnTo>
                    <a:pt x="149809" y="338854"/>
                  </a:lnTo>
                  <a:lnTo>
                    <a:pt x="150533" y="350658"/>
                  </a:lnTo>
                  <a:lnTo>
                    <a:pt x="152453" y="370171"/>
                  </a:lnTo>
                  <a:lnTo>
                    <a:pt x="156677" y="384493"/>
                  </a:lnTo>
                  <a:lnTo>
                    <a:pt x="160901" y="396509"/>
                  </a:lnTo>
                  <a:lnTo>
                    <a:pt x="162822" y="409101"/>
                  </a:lnTo>
                  <a:lnTo>
                    <a:pt x="161958" y="421837"/>
                  </a:lnTo>
                  <a:lnTo>
                    <a:pt x="160517" y="432555"/>
                  </a:lnTo>
                  <a:lnTo>
                    <a:pt x="160229" y="441543"/>
                  </a:lnTo>
                  <a:lnTo>
                    <a:pt x="162822" y="449088"/>
                  </a:lnTo>
                  <a:lnTo>
                    <a:pt x="168245" y="463411"/>
                  </a:lnTo>
                  <a:lnTo>
                    <a:pt x="173958" y="487538"/>
                  </a:lnTo>
                  <a:lnTo>
                    <a:pt x="177942" y="513972"/>
                  </a:lnTo>
                  <a:lnTo>
                    <a:pt x="178182" y="535215"/>
                  </a:lnTo>
                  <a:lnTo>
                    <a:pt x="177173" y="545981"/>
                  </a:lnTo>
                  <a:lnTo>
                    <a:pt x="176837" y="556747"/>
                  </a:lnTo>
                  <a:lnTo>
                    <a:pt x="177173" y="567513"/>
                  </a:lnTo>
                  <a:lnTo>
                    <a:pt x="178182" y="578278"/>
                  </a:lnTo>
                  <a:close/>
                </a:path>
              </a:pathLst>
            </a:custGeom>
            <a:solidFill>
              <a:srgbClr val="E6E7E7"/>
            </a:solidFill>
          </p:spPr>
          <p:txBody>
            <a:bodyPr wrap="square" lIns="0" tIns="0" rIns="0" bIns="0" rtlCol="0"/>
            <a:lstStyle/>
            <a:p/>
          </p:txBody>
        </p:sp>
        <p:sp>
          <p:nvSpPr>
            <p:cNvPr id="16" name="object 16"/>
            <p:cNvSpPr/>
            <p:nvPr/>
          </p:nvSpPr>
          <p:spPr>
            <a:xfrm>
              <a:off x="8011405" y="3172641"/>
              <a:ext cx="327660" cy="245110"/>
            </a:xfrm>
            <a:custGeom>
              <a:avLst/>
              <a:gdLst/>
              <a:ahLst/>
              <a:cxnLst/>
              <a:rect l="l" t="t" r="r" b="b"/>
              <a:pathLst>
                <a:path w="327659" h="245110">
                  <a:moveTo>
                    <a:pt x="0" y="244696"/>
                  </a:moveTo>
                  <a:lnTo>
                    <a:pt x="51111" y="16313"/>
                  </a:lnTo>
                  <a:lnTo>
                    <a:pt x="238470" y="0"/>
                  </a:lnTo>
                  <a:lnTo>
                    <a:pt x="327531" y="224295"/>
                  </a:lnTo>
                  <a:lnTo>
                    <a:pt x="0" y="244696"/>
                  </a:lnTo>
                  <a:close/>
                </a:path>
              </a:pathLst>
            </a:custGeom>
            <a:solidFill>
              <a:srgbClr val="9D616A"/>
            </a:solidFill>
          </p:spPr>
          <p:txBody>
            <a:bodyPr wrap="square" lIns="0" tIns="0" rIns="0" bIns="0" rtlCol="0"/>
            <a:lstStyle/>
            <a:p/>
          </p:txBody>
        </p:sp>
        <p:sp>
          <p:nvSpPr>
            <p:cNvPr id="17" name="object 17"/>
            <p:cNvSpPr/>
            <p:nvPr/>
          </p:nvSpPr>
          <p:spPr>
            <a:xfrm>
              <a:off x="8422178" y="3834286"/>
              <a:ext cx="365760" cy="483234"/>
            </a:xfrm>
            <a:custGeom>
              <a:avLst/>
              <a:gdLst/>
              <a:ahLst/>
              <a:cxnLst/>
              <a:rect l="l" t="t" r="r" b="b"/>
              <a:pathLst>
                <a:path w="365759" h="483235">
                  <a:moveTo>
                    <a:pt x="114103" y="482981"/>
                  </a:moveTo>
                  <a:lnTo>
                    <a:pt x="64444" y="482981"/>
                  </a:lnTo>
                  <a:lnTo>
                    <a:pt x="60441" y="473846"/>
                  </a:lnTo>
                  <a:lnTo>
                    <a:pt x="58349" y="482981"/>
                  </a:lnTo>
                  <a:lnTo>
                    <a:pt x="33971" y="482981"/>
                  </a:lnTo>
                  <a:lnTo>
                    <a:pt x="29968" y="477275"/>
                  </a:lnTo>
                  <a:lnTo>
                    <a:pt x="16487" y="455830"/>
                  </a:lnTo>
                  <a:lnTo>
                    <a:pt x="7140" y="437123"/>
                  </a:lnTo>
                  <a:lnTo>
                    <a:pt x="6419" y="435318"/>
                  </a:lnTo>
                  <a:lnTo>
                    <a:pt x="8041" y="433549"/>
                  </a:lnTo>
                  <a:lnTo>
                    <a:pt x="1299" y="404012"/>
                  </a:lnTo>
                  <a:lnTo>
                    <a:pt x="14857" y="401774"/>
                  </a:lnTo>
                  <a:lnTo>
                    <a:pt x="0" y="355880"/>
                  </a:lnTo>
                  <a:lnTo>
                    <a:pt x="1154" y="352486"/>
                  </a:lnTo>
                  <a:lnTo>
                    <a:pt x="19239" y="322760"/>
                  </a:lnTo>
                  <a:lnTo>
                    <a:pt x="44356" y="300635"/>
                  </a:lnTo>
                  <a:lnTo>
                    <a:pt x="74763" y="281746"/>
                  </a:lnTo>
                  <a:lnTo>
                    <a:pt x="106169" y="264563"/>
                  </a:lnTo>
                  <a:lnTo>
                    <a:pt x="113335" y="260473"/>
                  </a:lnTo>
                  <a:lnTo>
                    <a:pt x="151780" y="235658"/>
                  </a:lnTo>
                  <a:lnTo>
                    <a:pt x="190501" y="205042"/>
                  </a:lnTo>
                  <a:lnTo>
                    <a:pt x="229074" y="167721"/>
                  </a:lnTo>
                  <a:lnTo>
                    <a:pt x="263353" y="126611"/>
                  </a:lnTo>
                  <a:lnTo>
                    <a:pt x="294454" y="79943"/>
                  </a:lnTo>
                  <a:lnTo>
                    <a:pt x="314862" y="41609"/>
                  </a:lnTo>
                  <a:lnTo>
                    <a:pt x="331131" y="3610"/>
                  </a:lnTo>
                  <a:lnTo>
                    <a:pt x="332464" y="0"/>
                  </a:lnTo>
                  <a:lnTo>
                    <a:pt x="335206" y="4777"/>
                  </a:lnTo>
                  <a:lnTo>
                    <a:pt x="353935" y="48266"/>
                  </a:lnTo>
                  <a:lnTo>
                    <a:pt x="363885" y="94333"/>
                  </a:lnTo>
                  <a:lnTo>
                    <a:pt x="365754" y="117969"/>
                  </a:lnTo>
                  <a:lnTo>
                    <a:pt x="365653" y="141806"/>
                  </a:lnTo>
                  <a:lnTo>
                    <a:pt x="359843" y="189490"/>
                  </a:lnTo>
                  <a:lnTo>
                    <a:pt x="345945" y="239226"/>
                  </a:lnTo>
                  <a:lnTo>
                    <a:pt x="323387" y="288929"/>
                  </a:lnTo>
                  <a:lnTo>
                    <a:pt x="295097" y="332408"/>
                  </a:lnTo>
                  <a:lnTo>
                    <a:pt x="263774" y="369588"/>
                  </a:lnTo>
                  <a:lnTo>
                    <a:pt x="228734" y="403326"/>
                  </a:lnTo>
                  <a:lnTo>
                    <a:pt x="190599" y="433893"/>
                  </a:lnTo>
                  <a:lnTo>
                    <a:pt x="149994" y="461558"/>
                  </a:lnTo>
                  <a:lnTo>
                    <a:pt x="128961" y="474387"/>
                  </a:lnTo>
                  <a:lnTo>
                    <a:pt x="114103" y="482981"/>
                  </a:lnTo>
                  <a:close/>
                </a:path>
              </a:pathLst>
            </a:custGeom>
            <a:solidFill>
              <a:srgbClr val="F0F0F0"/>
            </a:solidFill>
          </p:spPr>
          <p:txBody>
            <a:bodyPr wrap="square" lIns="0" tIns="0" rIns="0" bIns="0" rtlCol="0"/>
            <a:lstStyle/>
            <a:p/>
          </p:txBody>
        </p:sp>
        <p:sp>
          <p:nvSpPr>
            <p:cNvPr id="18" name="object 18"/>
            <p:cNvSpPr/>
            <p:nvPr/>
          </p:nvSpPr>
          <p:spPr>
            <a:xfrm>
              <a:off x="8484892" y="3831398"/>
              <a:ext cx="273050" cy="486409"/>
            </a:xfrm>
            <a:custGeom>
              <a:avLst/>
              <a:gdLst/>
              <a:ahLst/>
              <a:cxnLst/>
              <a:rect l="l" t="t" r="r" b="b"/>
              <a:pathLst>
                <a:path w="273050" h="486410">
                  <a:moveTo>
                    <a:pt x="4399" y="485870"/>
                  </a:moveTo>
                  <a:lnTo>
                    <a:pt x="1729" y="485870"/>
                  </a:lnTo>
                  <a:lnTo>
                    <a:pt x="0" y="481863"/>
                  </a:lnTo>
                  <a:lnTo>
                    <a:pt x="468" y="477277"/>
                  </a:lnTo>
                  <a:lnTo>
                    <a:pt x="976" y="467342"/>
                  </a:lnTo>
                  <a:lnTo>
                    <a:pt x="1199" y="457404"/>
                  </a:lnTo>
                  <a:lnTo>
                    <a:pt x="1138" y="447464"/>
                  </a:lnTo>
                  <a:lnTo>
                    <a:pt x="793" y="437522"/>
                  </a:lnTo>
                  <a:lnTo>
                    <a:pt x="622" y="428562"/>
                  </a:lnTo>
                  <a:lnTo>
                    <a:pt x="4666" y="383074"/>
                  </a:lnTo>
                  <a:lnTo>
                    <a:pt x="23215" y="346912"/>
                  </a:lnTo>
                  <a:lnTo>
                    <a:pt x="57961" y="327970"/>
                  </a:lnTo>
                  <a:lnTo>
                    <a:pt x="89612" y="323701"/>
                  </a:lnTo>
                  <a:lnTo>
                    <a:pt x="101372" y="322373"/>
                  </a:lnTo>
                  <a:lnTo>
                    <a:pt x="151284" y="302296"/>
                  </a:lnTo>
                  <a:lnTo>
                    <a:pt x="190881" y="259256"/>
                  </a:lnTo>
                  <a:lnTo>
                    <a:pt x="221252" y="208346"/>
                  </a:lnTo>
                  <a:lnTo>
                    <a:pt x="242201" y="159598"/>
                  </a:lnTo>
                  <a:lnTo>
                    <a:pt x="257021" y="108432"/>
                  </a:lnTo>
                  <a:lnTo>
                    <a:pt x="265508" y="56269"/>
                  </a:lnTo>
                  <a:lnTo>
                    <a:pt x="267695" y="6788"/>
                  </a:lnTo>
                  <a:lnTo>
                    <a:pt x="267551" y="686"/>
                  </a:lnTo>
                  <a:lnTo>
                    <a:pt x="272347" y="0"/>
                  </a:lnTo>
                  <a:lnTo>
                    <a:pt x="272491" y="6138"/>
                  </a:lnTo>
                  <a:lnTo>
                    <a:pt x="272455" y="7654"/>
                  </a:lnTo>
                  <a:lnTo>
                    <a:pt x="272042" y="32774"/>
                  </a:lnTo>
                  <a:lnTo>
                    <a:pt x="266867" y="82495"/>
                  </a:lnTo>
                  <a:lnTo>
                    <a:pt x="256674" y="129393"/>
                  </a:lnTo>
                  <a:lnTo>
                    <a:pt x="242459" y="172433"/>
                  </a:lnTo>
                  <a:lnTo>
                    <a:pt x="224193" y="213235"/>
                  </a:lnTo>
                  <a:lnTo>
                    <a:pt x="201033" y="253020"/>
                  </a:lnTo>
                  <a:lnTo>
                    <a:pt x="160765" y="300752"/>
                  </a:lnTo>
                  <a:lnTo>
                    <a:pt x="117437" y="324081"/>
                  </a:lnTo>
                  <a:lnTo>
                    <a:pt x="79027" y="329608"/>
                  </a:lnTo>
                  <a:lnTo>
                    <a:pt x="69970" y="330698"/>
                  </a:lnTo>
                  <a:lnTo>
                    <a:pt x="30879" y="346181"/>
                  </a:lnTo>
                  <a:lnTo>
                    <a:pt x="7717" y="391989"/>
                  </a:lnTo>
                  <a:lnTo>
                    <a:pt x="5580" y="415831"/>
                  </a:lnTo>
                  <a:lnTo>
                    <a:pt x="5656" y="436371"/>
                  </a:lnTo>
                  <a:lnTo>
                    <a:pt x="6051" y="456917"/>
                  </a:lnTo>
                  <a:lnTo>
                    <a:pt x="5372" y="477277"/>
                  </a:lnTo>
                  <a:lnTo>
                    <a:pt x="4795" y="483018"/>
                  </a:lnTo>
                  <a:lnTo>
                    <a:pt x="4399" y="485870"/>
                  </a:lnTo>
                  <a:close/>
                </a:path>
              </a:pathLst>
            </a:custGeom>
            <a:solidFill>
              <a:srgbClr val="FFFFFF"/>
            </a:solidFill>
          </p:spPr>
          <p:txBody>
            <a:bodyPr wrap="square" lIns="0" tIns="0" rIns="0" bIns="0" rtlCol="0"/>
            <a:lstStyle/>
            <a:p/>
          </p:txBody>
        </p:sp>
        <p:pic>
          <p:nvPicPr>
            <p:cNvPr id="19" name="object 19"/>
            <p:cNvPicPr/>
            <p:nvPr/>
          </p:nvPicPr>
          <p:blipFill>
            <a:blip r:embed="rId5" cstate="print"/>
            <a:stretch>
              <a:fillRect/>
            </a:stretch>
          </p:blipFill>
          <p:spPr>
            <a:xfrm>
              <a:off x="8691080" y="4042452"/>
              <a:ext cx="86434" cy="32219"/>
            </a:xfrm>
            <a:prstGeom prst="rect">
              <a:avLst/>
            </a:prstGeom>
          </p:spPr>
        </p:pic>
        <p:sp>
          <p:nvSpPr>
            <p:cNvPr id="20" name="object 20"/>
            <p:cNvSpPr/>
            <p:nvPr/>
          </p:nvSpPr>
          <p:spPr>
            <a:xfrm>
              <a:off x="8581555" y="3908500"/>
              <a:ext cx="164465" cy="250825"/>
            </a:xfrm>
            <a:custGeom>
              <a:avLst/>
              <a:gdLst/>
              <a:ahLst/>
              <a:cxnLst/>
              <a:rect l="l" t="t" r="r" b="b"/>
              <a:pathLst>
                <a:path w="164465" h="250825">
                  <a:moveTo>
                    <a:pt x="16941" y="151536"/>
                  </a:moveTo>
                  <a:lnTo>
                    <a:pt x="3365" y="175564"/>
                  </a:lnTo>
                  <a:lnTo>
                    <a:pt x="0" y="199631"/>
                  </a:lnTo>
                  <a:lnTo>
                    <a:pt x="0" y="211848"/>
                  </a:lnTo>
                  <a:lnTo>
                    <a:pt x="1117" y="223901"/>
                  </a:lnTo>
                  <a:lnTo>
                    <a:pt x="3365" y="235800"/>
                  </a:lnTo>
                  <a:lnTo>
                    <a:pt x="6756" y="247535"/>
                  </a:lnTo>
                  <a:lnTo>
                    <a:pt x="7759" y="250507"/>
                  </a:lnTo>
                  <a:lnTo>
                    <a:pt x="12217" y="248615"/>
                  </a:lnTo>
                  <a:lnTo>
                    <a:pt x="11214" y="245668"/>
                  </a:lnTo>
                  <a:lnTo>
                    <a:pt x="8001" y="234378"/>
                  </a:lnTo>
                  <a:lnTo>
                    <a:pt x="5867" y="222935"/>
                  </a:lnTo>
                  <a:lnTo>
                    <a:pt x="4800" y="211353"/>
                  </a:lnTo>
                  <a:lnTo>
                    <a:pt x="4838" y="199605"/>
                  </a:lnTo>
                  <a:lnTo>
                    <a:pt x="5943" y="187921"/>
                  </a:lnTo>
                  <a:lnTo>
                    <a:pt x="8115" y="176491"/>
                  </a:lnTo>
                  <a:lnTo>
                    <a:pt x="11353" y="165315"/>
                  </a:lnTo>
                  <a:lnTo>
                    <a:pt x="15659" y="154393"/>
                  </a:lnTo>
                  <a:lnTo>
                    <a:pt x="16941" y="151536"/>
                  </a:lnTo>
                  <a:close/>
                </a:path>
                <a:path w="164465" h="250825">
                  <a:moveTo>
                    <a:pt x="164363" y="29565"/>
                  </a:moveTo>
                  <a:lnTo>
                    <a:pt x="158445" y="25552"/>
                  </a:lnTo>
                  <a:lnTo>
                    <a:pt x="154393" y="23596"/>
                  </a:lnTo>
                  <a:lnTo>
                    <a:pt x="139153" y="7226"/>
                  </a:lnTo>
                  <a:lnTo>
                    <a:pt x="136499" y="0"/>
                  </a:lnTo>
                  <a:lnTo>
                    <a:pt x="132029" y="1892"/>
                  </a:lnTo>
                  <a:lnTo>
                    <a:pt x="143662" y="21653"/>
                  </a:lnTo>
                  <a:lnTo>
                    <a:pt x="161569" y="31737"/>
                  </a:lnTo>
                  <a:lnTo>
                    <a:pt x="162179" y="31724"/>
                  </a:lnTo>
                  <a:lnTo>
                    <a:pt x="163398" y="31216"/>
                  </a:lnTo>
                  <a:lnTo>
                    <a:pt x="163842" y="30784"/>
                  </a:lnTo>
                  <a:lnTo>
                    <a:pt x="164363" y="29565"/>
                  </a:lnTo>
                  <a:close/>
                </a:path>
              </a:pathLst>
            </a:custGeom>
            <a:solidFill>
              <a:srgbClr val="FFFFFF"/>
            </a:solidFill>
          </p:spPr>
          <p:txBody>
            <a:bodyPr wrap="square" lIns="0" tIns="0" rIns="0" bIns="0" rtlCol="0"/>
            <a:lstStyle/>
            <a:p/>
          </p:txBody>
        </p:sp>
        <p:sp>
          <p:nvSpPr>
            <p:cNvPr id="21" name="object 21"/>
            <p:cNvSpPr/>
            <p:nvPr/>
          </p:nvSpPr>
          <p:spPr>
            <a:xfrm>
              <a:off x="8367038" y="3775900"/>
              <a:ext cx="189865" cy="541655"/>
            </a:xfrm>
            <a:custGeom>
              <a:avLst/>
              <a:gdLst/>
              <a:ahLst/>
              <a:cxnLst/>
              <a:rect l="l" t="t" r="r" b="b"/>
              <a:pathLst>
                <a:path w="189865" h="541654">
                  <a:moveTo>
                    <a:pt x="124922" y="541368"/>
                  </a:moveTo>
                  <a:lnTo>
                    <a:pt x="119584" y="541368"/>
                  </a:lnTo>
                  <a:lnTo>
                    <a:pt x="115581" y="532233"/>
                  </a:lnTo>
                  <a:lnTo>
                    <a:pt x="113489" y="541368"/>
                  </a:lnTo>
                  <a:lnTo>
                    <a:pt x="61919" y="541368"/>
                  </a:lnTo>
                  <a:lnTo>
                    <a:pt x="37289" y="520245"/>
                  </a:lnTo>
                  <a:lnTo>
                    <a:pt x="63181" y="491936"/>
                  </a:lnTo>
                  <a:lnTo>
                    <a:pt x="56439" y="462400"/>
                  </a:lnTo>
                  <a:lnTo>
                    <a:pt x="69998" y="460161"/>
                  </a:lnTo>
                  <a:lnTo>
                    <a:pt x="36062" y="355375"/>
                  </a:lnTo>
                  <a:lnTo>
                    <a:pt x="5048" y="361189"/>
                  </a:lnTo>
                  <a:lnTo>
                    <a:pt x="0" y="343496"/>
                  </a:lnTo>
                  <a:lnTo>
                    <a:pt x="23296" y="276516"/>
                  </a:lnTo>
                  <a:lnTo>
                    <a:pt x="34598" y="223465"/>
                  </a:lnTo>
                  <a:lnTo>
                    <a:pt x="40172" y="169971"/>
                  </a:lnTo>
                  <a:lnTo>
                    <a:pt x="40811" y="143057"/>
                  </a:lnTo>
                  <a:lnTo>
                    <a:pt x="40017" y="116033"/>
                  </a:lnTo>
                  <a:lnTo>
                    <a:pt x="34320" y="63220"/>
                  </a:lnTo>
                  <a:lnTo>
                    <a:pt x="26530" y="24693"/>
                  </a:lnTo>
                  <a:lnTo>
                    <a:pt x="19833" y="0"/>
                  </a:lnTo>
                  <a:lnTo>
                    <a:pt x="27514" y="3321"/>
                  </a:lnTo>
                  <a:lnTo>
                    <a:pt x="75749" y="32945"/>
                  </a:lnTo>
                  <a:lnTo>
                    <a:pt x="112385" y="68230"/>
                  </a:lnTo>
                  <a:lnTo>
                    <a:pt x="142305" y="110048"/>
                  </a:lnTo>
                  <a:lnTo>
                    <a:pt x="165420" y="157250"/>
                  </a:lnTo>
                  <a:lnTo>
                    <a:pt x="181468" y="209444"/>
                  </a:lnTo>
                  <a:lnTo>
                    <a:pt x="189114" y="263516"/>
                  </a:lnTo>
                  <a:lnTo>
                    <a:pt x="189871" y="284688"/>
                  </a:lnTo>
                  <a:lnTo>
                    <a:pt x="189844" y="295279"/>
                  </a:lnTo>
                  <a:lnTo>
                    <a:pt x="186299" y="344452"/>
                  </a:lnTo>
                  <a:lnTo>
                    <a:pt x="179629" y="384370"/>
                  </a:lnTo>
                  <a:lnTo>
                    <a:pt x="166759" y="434211"/>
                  </a:lnTo>
                  <a:lnTo>
                    <a:pt x="151351" y="479602"/>
                  </a:lnTo>
                  <a:lnTo>
                    <a:pt x="132412" y="525117"/>
                  </a:lnTo>
                  <a:lnTo>
                    <a:pt x="126292" y="538516"/>
                  </a:lnTo>
                  <a:lnTo>
                    <a:pt x="124922" y="541368"/>
                  </a:lnTo>
                  <a:close/>
                </a:path>
              </a:pathLst>
            </a:custGeom>
            <a:solidFill>
              <a:srgbClr val="F0F0F0"/>
            </a:solidFill>
          </p:spPr>
          <p:txBody>
            <a:bodyPr wrap="square" lIns="0" tIns="0" rIns="0" bIns="0" rtlCol="0"/>
            <a:lstStyle/>
            <a:p/>
          </p:txBody>
        </p:sp>
        <p:pic>
          <p:nvPicPr>
            <p:cNvPr id="22" name="object 22"/>
            <p:cNvPicPr/>
            <p:nvPr/>
          </p:nvPicPr>
          <p:blipFill>
            <a:blip r:embed="rId6" cstate="print"/>
            <a:stretch>
              <a:fillRect/>
            </a:stretch>
          </p:blipFill>
          <p:spPr>
            <a:xfrm>
              <a:off x="8424739" y="4270148"/>
              <a:ext cx="38263" cy="47120"/>
            </a:xfrm>
            <a:prstGeom prst="rect">
              <a:avLst/>
            </a:prstGeom>
          </p:spPr>
        </p:pic>
        <p:sp>
          <p:nvSpPr>
            <p:cNvPr id="23" name="object 23"/>
            <p:cNvSpPr/>
            <p:nvPr/>
          </p:nvSpPr>
          <p:spPr>
            <a:xfrm>
              <a:off x="8383765" y="3772032"/>
              <a:ext cx="99695" cy="396875"/>
            </a:xfrm>
            <a:custGeom>
              <a:avLst/>
              <a:gdLst/>
              <a:ahLst/>
              <a:cxnLst/>
              <a:rect l="l" t="t" r="r" b="b"/>
              <a:pathLst>
                <a:path w="99695" h="396875">
                  <a:moveTo>
                    <a:pt x="31373" y="396431"/>
                  </a:moveTo>
                  <a:lnTo>
                    <a:pt x="29606" y="390978"/>
                  </a:lnTo>
                  <a:lnTo>
                    <a:pt x="36525" y="383426"/>
                  </a:lnTo>
                  <a:lnTo>
                    <a:pt x="43897" y="376277"/>
                  </a:lnTo>
                  <a:lnTo>
                    <a:pt x="51444" y="369311"/>
                  </a:lnTo>
                  <a:lnTo>
                    <a:pt x="58890" y="362308"/>
                  </a:lnTo>
                  <a:lnTo>
                    <a:pt x="72392" y="346942"/>
                  </a:lnTo>
                  <a:lnTo>
                    <a:pt x="82494" y="330274"/>
                  </a:lnTo>
                  <a:lnTo>
                    <a:pt x="91693" y="299975"/>
                  </a:lnTo>
                  <a:lnTo>
                    <a:pt x="94560" y="270872"/>
                  </a:lnTo>
                  <a:lnTo>
                    <a:pt x="94268" y="256150"/>
                  </a:lnTo>
                  <a:lnTo>
                    <a:pt x="87910" y="197316"/>
                  </a:lnTo>
                  <a:lnTo>
                    <a:pt x="75311" y="145686"/>
                  </a:lnTo>
                  <a:lnTo>
                    <a:pt x="55680" y="94350"/>
                  </a:lnTo>
                  <a:lnTo>
                    <a:pt x="24666" y="37804"/>
                  </a:lnTo>
                  <a:lnTo>
                    <a:pt x="0" y="3429"/>
                  </a:lnTo>
                  <a:lnTo>
                    <a:pt x="3425" y="0"/>
                  </a:lnTo>
                  <a:lnTo>
                    <a:pt x="41835" y="56770"/>
                  </a:lnTo>
                  <a:lnTo>
                    <a:pt x="66647" y="107647"/>
                  </a:lnTo>
                  <a:lnTo>
                    <a:pt x="83243" y="155694"/>
                  </a:lnTo>
                  <a:lnTo>
                    <a:pt x="93197" y="199276"/>
                  </a:lnTo>
                  <a:lnTo>
                    <a:pt x="98634" y="245019"/>
                  </a:lnTo>
                  <a:lnTo>
                    <a:pt x="99280" y="263806"/>
                  </a:lnTo>
                  <a:lnTo>
                    <a:pt x="99148" y="278503"/>
                  </a:lnTo>
                  <a:lnTo>
                    <a:pt x="89219" y="327247"/>
                  </a:lnTo>
                  <a:lnTo>
                    <a:pt x="65155" y="362891"/>
                  </a:lnTo>
                  <a:lnTo>
                    <a:pt x="45484" y="381382"/>
                  </a:lnTo>
                  <a:lnTo>
                    <a:pt x="38134" y="388669"/>
                  </a:lnTo>
                  <a:lnTo>
                    <a:pt x="31373" y="396431"/>
                  </a:lnTo>
                  <a:close/>
                </a:path>
              </a:pathLst>
            </a:custGeom>
            <a:solidFill>
              <a:srgbClr val="FFFFFF"/>
            </a:solidFill>
          </p:spPr>
          <p:txBody>
            <a:bodyPr wrap="square" lIns="0" tIns="0" rIns="0" bIns="0" rtlCol="0"/>
            <a:lstStyle/>
            <a:p/>
          </p:txBody>
        </p:sp>
        <p:pic>
          <p:nvPicPr>
            <p:cNvPr id="24" name="object 24"/>
            <p:cNvPicPr/>
            <p:nvPr/>
          </p:nvPicPr>
          <p:blipFill>
            <a:blip r:embed="rId7" cstate="print"/>
            <a:stretch>
              <a:fillRect/>
            </a:stretch>
          </p:blipFill>
          <p:spPr>
            <a:xfrm>
              <a:off x="8474247" y="3931445"/>
              <a:ext cx="57944" cy="67861"/>
            </a:xfrm>
            <a:prstGeom prst="rect">
              <a:avLst/>
            </a:prstGeom>
          </p:spPr>
        </p:pic>
        <p:pic>
          <p:nvPicPr>
            <p:cNvPr id="25" name="object 25"/>
            <p:cNvPicPr/>
            <p:nvPr/>
          </p:nvPicPr>
          <p:blipFill>
            <a:blip r:embed="rId8" cstate="print"/>
            <a:stretch>
              <a:fillRect/>
            </a:stretch>
          </p:blipFill>
          <p:spPr>
            <a:xfrm>
              <a:off x="8393251" y="4050284"/>
              <a:ext cx="59295" cy="84551"/>
            </a:xfrm>
            <a:prstGeom prst="rect">
              <a:avLst/>
            </a:prstGeom>
          </p:spPr>
        </p:pic>
        <p:sp>
          <p:nvSpPr>
            <p:cNvPr id="26" name="object 26"/>
            <p:cNvSpPr/>
            <p:nvPr/>
          </p:nvSpPr>
          <p:spPr>
            <a:xfrm>
              <a:off x="8399846" y="3857209"/>
              <a:ext cx="43180" cy="13335"/>
            </a:xfrm>
            <a:custGeom>
              <a:avLst/>
              <a:gdLst/>
              <a:ahLst/>
              <a:cxnLst/>
              <a:rect l="l" t="t" r="r" b="b"/>
              <a:pathLst>
                <a:path w="43179" h="13335">
                  <a:moveTo>
                    <a:pt x="26221" y="13257"/>
                  </a:moveTo>
                  <a:lnTo>
                    <a:pt x="6873" y="8600"/>
                  </a:lnTo>
                  <a:lnTo>
                    <a:pt x="0" y="4202"/>
                  </a:lnTo>
                  <a:lnTo>
                    <a:pt x="2427" y="0"/>
                  </a:lnTo>
                  <a:lnTo>
                    <a:pt x="4987" y="1791"/>
                  </a:lnTo>
                  <a:lnTo>
                    <a:pt x="8898" y="4176"/>
                  </a:lnTo>
                  <a:lnTo>
                    <a:pt x="13009" y="6029"/>
                  </a:lnTo>
                  <a:lnTo>
                    <a:pt x="17321" y="7350"/>
                  </a:lnTo>
                  <a:lnTo>
                    <a:pt x="21831" y="8138"/>
                  </a:lnTo>
                  <a:lnTo>
                    <a:pt x="26404" y="8380"/>
                  </a:lnTo>
                  <a:lnTo>
                    <a:pt x="30901" y="8057"/>
                  </a:lnTo>
                  <a:lnTo>
                    <a:pt x="35321" y="7172"/>
                  </a:lnTo>
                  <a:lnTo>
                    <a:pt x="39666" y="5724"/>
                  </a:lnTo>
                  <a:lnTo>
                    <a:pt x="40313" y="5557"/>
                  </a:lnTo>
                  <a:lnTo>
                    <a:pt x="40925" y="5642"/>
                  </a:lnTo>
                  <a:lnTo>
                    <a:pt x="42078" y="6317"/>
                  </a:lnTo>
                  <a:lnTo>
                    <a:pt x="42453" y="6808"/>
                  </a:lnTo>
                  <a:lnTo>
                    <a:pt x="42773" y="8099"/>
                  </a:lnTo>
                  <a:lnTo>
                    <a:pt x="42680" y="8707"/>
                  </a:lnTo>
                  <a:lnTo>
                    <a:pt x="42013" y="9849"/>
                  </a:lnTo>
                  <a:lnTo>
                    <a:pt x="41531" y="10229"/>
                  </a:lnTo>
                  <a:lnTo>
                    <a:pt x="36085" y="11978"/>
                  </a:lnTo>
                  <a:lnTo>
                    <a:pt x="31192" y="12924"/>
                  </a:lnTo>
                  <a:lnTo>
                    <a:pt x="26221" y="13257"/>
                  </a:lnTo>
                  <a:close/>
                </a:path>
              </a:pathLst>
            </a:custGeom>
            <a:solidFill>
              <a:srgbClr val="FFFFFF"/>
            </a:solidFill>
          </p:spPr>
          <p:txBody>
            <a:bodyPr wrap="square" lIns="0" tIns="0" rIns="0" bIns="0" rtlCol="0"/>
            <a:lstStyle/>
            <a:p/>
          </p:txBody>
        </p:sp>
        <p:pic>
          <p:nvPicPr>
            <p:cNvPr id="27" name="object 27"/>
            <p:cNvPicPr/>
            <p:nvPr/>
          </p:nvPicPr>
          <p:blipFill>
            <a:blip r:embed="rId9" cstate="print"/>
            <a:stretch>
              <a:fillRect/>
            </a:stretch>
          </p:blipFill>
          <p:spPr>
            <a:xfrm>
              <a:off x="8009031" y="4100933"/>
              <a:ext cx="127819" cy="212038"/>
            </a:xfrm>
            <a:prstGeom prst="rect">
              <a:avLst/>
            </a:prstGeom>
          </p:spPr>
        </p:pic>
        <p:pic>
          <p:nvPicPr>
            <p:cNvPr id="28" name="object 28"/>
            <p:cNvPicPr/>
            <p:nvPr/>
          </p:nvPicPr>
          <p:blipFill>
            <a:blip r:embed="rId10" cstate="print"/>
            <a:stretch>
              <a:fillRect/>
            </a:stretch>
          </p:blipFill>
          <p:spPr>
            <a:xfrm>
              <a:off x="8370389" y="4085837"/>
              <a:ext cx="128559" cy="227501"/>
            </a:xfrm>
            <a:prstGeom prst="rect">
              <a:avLst/>
            </a:prstGeom>
          </p:spPr>
        </p:pic>
        <p:sp>
          <p:nvSpPr>
            <p:cNvPr id="29" name="object 29"/>
            <p:cNvSpPr/>
            <p:nvPr/>
          </p:nvSpPr>
          <p:spPr>
            <a:xfrm>
              <a:off x="7704524" y="4308671"/>
              <a:ext cx="1019810" cy="8890"/>
            </a:xfrm>
            <a:custGeom>
              <a:avLst/>
              <a:gdLst/>
              <a:ahLst/>
              <a:cxnLst/>
              <a:rect l="l" t="t" r="r" b="b"/>
              <a:pathLst>
                <a:path w="1019809" h="8889">
                  <a:moveTo>
                    <a:pt x="1016288" y="8600"/>
                  </a:moveTo>
                  <a:lnTo>
                    <a:pt x="3105" y="8597"/>
                  </a:lnTo>
                  <a:lnTo>
                    <a:pt x="2094" y="8177"/>
                  </a:lnTo>
                  <a:lnTo>
                    <a:pt x="418" y="6499"/>
                  </a:lnTo>
                  <a:lnTo>
                    <a:pt x="0" y="5486"/>
                  </a:lnTo>
                  <a:lnTo>
                    <a:pt x="0" y="3113"/>
                  </a:lnTo>
                  <a:lnTo>
                    <a:pt x="418" y="2100"/>
                  </a:lnTo>
                  <a:lnTo>
                    <a:pt x="2094" y="422"/>
                  </a:lnTo>
                  <a:lnTo>
                    <a:pt x="3105" y="3"/>
                  </a:lnTo>
                  <a:lnTo>
                    <a:pt x="1016289" y="0"/>
                  </a:lnTo>
                  <a:lnTo>
                    <a:pt x="1017302" y="417"/>
                  </a:lnTo>
                  <a:lnTo>
                    <a:pt x="1018980" y="2098"/>
                  </a:lnTo>
                  <a:lnTo>
                    <a:pt x="1019397" y="3111"/>
                  </a:lnTo>
                  <a:lnTo>
                    <a:pt x="1019394" y="4300"/>
                  </a:lnTo>
                  <a:lnTo>
                    <a:pt x="1019397" y="5488"/>
                  </a:lnTo>
                  <a:lnTo>
                    <a:pt x="1018979" y="6502"/>
                  </a:lnTo>
                  <a:lnTo>
                    <a:pt x="1017301" y="8182"/>
                  </a:lnTo>
                  <a:lnTo>
                    <a:pt x="1016288" y="8600"/>
                  </a:lnTo>
                  <a:close/>
                </a:path>
              </a:pathLst>
            </a:custGeom>
            <a:solidFill>
              <a:srgbClr val="CCCCCC"/>
            </a:solidFill>
          </p:spPr>
          <p:txBody>
            <a:bodyPr wrap="square" lIns="0" tIns="0" rIns="0" bIns="0" rtlCol="0"/>
            <a:lstStyle/>
            <a:p/>
          </p:txBody>
        </p:sp>
        <p:sp>
          <p:nvSpPr>
            <p:cNvPr id="30" name="object 30"/>
            <p:cNvSpPr/>
            <p:nvPr/>
          </p:nvSpPr>
          <p:spPr>
            <a:xfrm>
              <a:off x="7989668" y="3316275"/>
              <a:ext cx="481330" cy="883285"/>
            </a:xfrm>
            <a:custGeom>
              <a:avLst/>
              <a:gdLst/>
              <a:ahLst/>
              <a:cxnLst/>
              <a:rect l="l" t="t" r="r" b="b"/>
              <a:pathLst>
                <a:path w="481329" h="883285">
                  <a:moveTo>
                    <a:pt x="68225" y="882981"/>
                  </a:moveTo>
                  <a:lnTo>
                    <a:pt x="39195" y="569744"/>
                  </a:lnTo>
                  <a:lnTo>
                    <a:pt x="41010" y="565507"/>
                  </a:lnTo>
                  <a:lnTo>
                    <a:pt x="44036" y="555219"/>
                  </a:lnTo>
                  <a:lnTo>
                    <a:pt x="44641" y="542507"/>
                  </a:lnTo>
                  <a:lnTo>
                    <a:pt x="39195" y="530999"/>
                  </a:lnTo>
                  <a:lnTo>
                    <a:pt x="34757" y="519994"/>
                  </a:lnTo>
                  <a:lnTo>
                    <a:pt x="37581" y="508387"/>
                  </a:lnTo>
                  <a:lnTo>
                    <a:pt x="42826" y="499203"/>
                  </a:lnTo>
                  <a:lnTo>
                    <a:pt x="45650" y="495469"/>
                  </a:lnTo>
                  <a:lnTo>
                    <a:pt x="44238" y="483663"/>
                  </a:lnTo>
                  <a:lnTo>
                    <a:pt x="39195" y="447034"/>
                  </a:lnTo>
                  <a:lnTo>
                    <a:pt x="29310" y="383764"/>
                  </a:lnTo>
                  <a:lnTo>
                    <a:pt x="13374" y="292036"/>
                  </a:lnTo>
                  <a:lnTo>
                    <a:pt x="7227" y="253108"/>
                  </a:lnTo>
                  <a:lnTo>
                    <a:pt x="3166" y="216849"/>
                  </a:lnTo>
                  <a:lnTo>
                    <a:pt x="865" y="183519"/>
                  </a:lnTo>
                  <a:lnTo>
                    <a:pt x="0" y="153377"/>
                  </a:lnTo>
                  <a:lnTo>
                    <a:pt x="244" y="126683"/>
                  </a:lnTo>
                  <a:lnTo>
                    <a:pt x="2766" y="84676"/>
                  </a:lnTo>
                  <a:lnTo>
                    <a:pt x="14041" y="35383"/>
                  </a:lnTo>
                  <a:lnTo>
                    <a:pt x="63809" y="10515"/>
                  </a:lnTo>
                  <a:lnTo>
                    <a:pt x="158789" y="3443"/>
                  </a:lnTo>
                  <a:lnTo>
                    <a:pt x="259816" y="0"/>
                  </a:lnTo>
                  <a:lnTo>
                    <a:pt x="320025" y="7011"/>
                  </a:lnTo>
                  <a:lnTo>
                    <a:pt x="347809" y="49379"/>
                  </a:lnTo>
                  <a:lnTo>
                    <a:pt x="371324" y="134615"/>
                  </a:lnTo>
                  <a:lnTo>
                    <a:pt x="382802" y="256019"/>
                  </a:lnTo>
                  <a:lnTo>
                    <a:pt x="388926" y="368485"/>
                  </a:lnTo>
                  <a:lnTo>
                    <a:pt x="390737" y="417981"/>
                  </a:lnTo>
                  <a:lnTo>
                    <a:pt x="391662" y="424427"/>
                  </a:lnTo>
                  <a:lnTo>
                    <a:pt x="399044" y="459065"/>
                  </a:lnTo>
                  <a:lnTo>
                    <a:pt x="406691" y="478386"/>
                  </a:lnTo>
                  <a:lnTo>
                    <a:pt x="410066" y="482542"/>
                  </a:lnTo>
                  <a:lnTo>
                    <a:pt x="413945" y="487270"/>
                  </a:lnTo>
                  <a:lnTo>
                    <a:pt x="416049" y="491601"/>
                  </a:lnTo>
                  <a:lnTo>
                    <a:pt x="416766" y="495465"/>
                  </a:lnTo>
                  <a:lnTo>
                    <a:pt x="416486" y="498791"/>
                  </a:lnTo>
                  <a:lnTo>
                    <a:pt x="416102" y="500718"/>
                  </a:lnTo>
                  <a:lnTo>
                    <a:pt x="415333" y="502475"/>
                  </a:lnTo>
                  <a:lnTo>
                    <a:pt x="413918" y="504447"/>
                  </a:lnTo>
                  <a:lnTo>
                    <a:pt x="413313" y="505146"/>
                  </a:lnTo>
                  <a:lnTo>
                    <a:pt x="412463" y="509216"/>
                  </a:lnTo>
                  <a:lnTo>
                    <a:pt x="412608" y="513249"/>
                  </a:lnTo>
                  <a:lnTo>
                    <a:pt x="414891" y="521244"/>
                  </a:lnTo>
                  <a:lnTo>
                    <a:pt x="416898" y="524745"/>
                  </a:lnTo>
                  <a:lnTo>
                    <a:pt x="419768" y="527750"/>
                  </a:lnTo>
                  <a:lnTo>
                    <a:pt x="424346" y="535887"/>
                  </a:lnTo>
                  <a:lnTo>
                    <a:pt x="424997" y="544319"/>
                  </a:lnTo>
                  <a:lnTo>
                    <a:pt x="423834" y="550929"/>
                  </a:lnTo>
                  <a:lnTo>
                    <a:pt x="422977" y="553603"/>
                  </a:lnTo>
                  <a:lnTo>
                    <a:pt x="481039" y="811920"/>
                  </a:lnTo>
                  <a:lnTo>
                    <a:pt x="377826" y="831310"/>
                  </a:lnTo>
                  <a:lnTo>
                    <a:pt x="313309" y="605273"/>
                  </a:lnTo>
                  <a:lnTo>
                    <a:pt x="310138" y="597551"/>
                  </a:lnTo>
                  <a:lnTo>
                    <a:pt x="302437" y="579835"/>
                  </a:lnTo>
                  <a:lnTo>
                    <a:pt x="292924" y="560305"/>
                  </a:lnTo>
                  <a:lnTo>
                    <a:pt x="284315" y="547139"/>
                  </a:lnTo>
                  <a:lnTo>
                    <a:pt x="280223" y="539526"/>
                  </a:lnTo>
                  <a:lnTo>
                    <a:pt x="280677" y="532209"/>
                  </a:lnTo>
                  <a:lnTo>
                    <a:pt x="282951" y="526707"/>
                  </a:lnTo>
                  <a:lnTo>
                    <a:pt x="284315" y="524536"/>
                  </a:lnTo>
                  <a:lnTo>
                    <a:pt x="184312" y="188694"/>
                  </a:lnTo>
                  <a:lnTo>
                    <a:pt x="168192" y="495469"/>
                  </a:lnTo>
                  <a:lnTo>
                    <a:pt x="166276" y="501623"/>
                  </a:lnTo>
                  <a:lnTo>
                    <a:pt x="162544" y="515649"/>
                  </a:lnTo>
                  <a:lnTo>
                    <a:pt x="160023" y="530886"/>
                  </a:lnTo>
                  <a:lnTo>
                    <a:pt x="161737" y="540676"/>
                  </a:lnTo>
                  <a:lnTo>
                    <a:pt x="163451" y="548452"/>
                  </a:lnTo>
                  <a:lnTo>
                    <a:pt x="160930" y="559258"/>
                  </a:lnTo>
                  <a:lnTo>
                    <a:pt x="157198" y="568852"/>
                  </a:lnTo>
                  <a:lnTo>
                    <a:pt x="155282" y="572993"/>
                  </a:lnTo>
                  <a:lnTo>
                    <a:pt x="168192" y="866841"/>
                  </a:lnTo>
                  <a:lnTo>
                    <a:pt x="68225" y="882981"/>
                  </a:lnTo>
                  <a:close/>
                </a:path>
              </a:pathLst>
            </a:custGeom>
            <a:solidFill>
              <a:srgbClr val="2E2E40"/>
            </a:solidFill>
          </p:spPr>
          <p:txBody>
            <a:bodyPr wrap="square" lIns="0" tIns="0" rIns="0" bIns="0" rtlCol="0"/>
            <a:lstStyle/>
            <a:p/>
          </p:txBody>
        </p:sp>
        <p:pic>
          <p:nvPicPr>
            <p:cNvPr id="31" name="object 31"/>
            <p:cNvPicPr/>
            <p:nvPr/>
          </p:nvPicPr>
          <p:blipFill>
            <a:blip r:embed="rId11" cstate="print"/>
            <a:stretch>
              <a:fillRect/>
            </a:stretch>
          </p:blipFill>
          <p:spPr>
            <a:xfrm>
              <a:off x="7950263" y="3365336"/>
              <a:ext cx="73449" cy="164415"/>
            </a:xfrm>
            <a:prstGeom prst="rect">
              <a:avLst/>
            </a:prstGeom>
          </p:spPr>
        </p:pic>
        <p:sp>
          <p:nvSpPr>
            <p:cNvPr id="32" name="object 32"/>
            <p:cNvSpPr/>
            <p:nvPr/>
          </p:nvSpPr>
          <p:spPr>
            <a:xfrm>
              <a:off x="7955229" y="2771323"/>
              <a:ext cx="391160" cy="675640"/>
            </a:xfrm>
            <a:custGeom>
              <a:avLst/>
              <a:gdLst/>
              <a:ahLst/>
              <a:cxnLst/>
              <a:rect l="l" t="t" r="r" b="b"/>
              <a:pathLst>
                <a:path w="391159" h="675639">
                  <a:moveTo>
                    <a:pt x="55294" y="675061"/>
                  </a:moveTo>
                  <a:lnTo>
                    <a:pt x="0" y="675061"/>
                  </a:lnTo>
                  <a:lnTo>
                    <a:pt x="1008" y="664298"/>
                  </a:lnTo>
                  <a:lnTo>
                    <a:pt x="1345" y="653528"/>
                  </a:lnTo>
                  <a:lnTo>
                    <a:pt x="1008" y="642765"/>
                  </a:lnTo>
                  <a:lnTo>
                    <a:pt x="0" y="632002"/>
                  </a:lnTo>
                  <a:lnTo>
                    <a:pt x="239" y="610755"/>
                  </a:lnTo>
                  <a:lnTo>
                    <a:pt x="4222" y="584320"/>
                  </a:lnTo>
                  <a:lnTo>
                    <a:pt x="9937" y="560196"/>
                  </a:lnTo>
                  <a:lnTo>
                    <a:pt x="15359" y="545870"/>
                  </a:lnTo>
                  <a:lnTo>
                    <a:pt x="17950" y="538327"/>
                  </a:lnTo>
                  <a:lnTo>
                    <a:pt x="17664" y="529341"/>
                  </a:lnTo>
                  <a:lnTo>
                    <a:pt x="16222" y="518623"/>
                  </a:lnTo>
                  <a:lnTo>
                    <a:pt x="15359" y="505884"/>
                  </a:lnTo>
                  <a:lnTo>
                    <a:pt x="17277" y="493292"/>
                  </a:lnTo>
                  <a:lnTo>
                    <a:pt x="21500" y="481278"/>
                  </a:lnTo>
                  <a:lnTo>
                    <a:pt x="25729" y="466953"/>
                  </a:lnTo>
                  <a:lnTo>
                    <a:pt x="27647" y="447439"/>
                  </a:lnTo>
                  <a:lnTo>
                    <a:pt x="28370" y="435641"/>
                  </a:lnTo>
                  <a:lnTo>
                    <a:pt x="30364" y="416584"/>
                  </a:lnTo>
                  <a:lnTo>
                    <a:pt x="33355" y="391737"/>
                  </a:lnTo>
                  <a:lnTo>
                    <a:pt x="37089" y="362571"/>
                  </a:lnTo>
                  <a:lnTo>
                    <a:pt x="50037" y="263740"/>
                  </a:lnTo>
                  <a:lnTo>
                    <a:pt x="54044" y="231895"/>
                  </a:lnTo>
                  <a:lnTo>
                    <a:pt x="57454" y="203047"/>
                  </a:lnTo>
                  <a:lnTo>
                    <a:pt x="60000" y="178650"/>
                  </a:lnTo>
                  <a:lnTo>
                    <a:pt x="61422" y="160171"/>
                  </a:lnTo>
                  <a:lnTo>
                    <a:pt x="61441" y="149072"/>
                  </a:lnTo>
                  <a:lnTo>
                    <a:pt x="64947" y="129228"/>
                  </a:lnTo>
                  <a:lnTo>
                    <a:pt x="75647" y="112546"/>
                  </a:lnTo>
                  <a:lnTo>
                    <a:pt x="86930" y="101059"/>
                  </a:lnTo>
                  <a:lnTo>
                    <a:pt x="92162" y="96786"/>
                  </a:lnTo>
                  <a:lnTo>
                    <a:pt x="97122" y="89782"/>
                  </a:lnTo>
                  <a:lnTo>
                    <a:pt x="136581" y="41318"/>
                  </a:lnTo>
                  <a:lnTo>
                    <a:pt x="170922" y="4901"/>
                  </a:lnTo>
                  <a:lnTo>
                    <a:pt x="221144" y="0"/>
                  </a:lnTo>
                  <a:lnTo>
                    <a:pt x="245566" y="1980"/>
                  </a:lnTo>
                  <a:lnTo>
                    <a:pt x="263085" y="4901"/>
                  </a:lnTo>
                  <a:lnTo>
                    <a:pt x="288683" y="38232"/>
                  </a:lnTo>
                  <a:lnTo>
                    <a:pt x="308558" y="63416"/>
                  </a:lnTo>
                  <a:lnTo>
                    <a:pt x="344022" y="110292"/>
                  </a:lnTo>
                  <a:lnTo>
                    <a:pt x="368083" y="167271"/>
                  </a:lnTo>
                  <a:lnTo>
                    <a:pt x="371035" y="187648"/>
                  </a:lnTo>
                  <a:lnTo>
                    <a:pt x="370184" y="196754"/>
                  </a:lnTo>
                  <a:lnTo>
                    <a:pt x="368362" y="211949"/>
                  </a:lnTo>
                  <a:lnTo>
                    <a:pt x="367410" y="233514"/>
                  </a:lnTo>
                  <a:lnTo>
                    <a:pt x="367644" y="290118"/>
                  </a:lnTo>
                  <a:lnTo>
                    <a:pt x="369892" y="355224"/>
                  </a:lnTo>
                  <a:lnTo>
                    <a:pt x="373163" y="417512"/>
                  </a:lnTo>
                  <a:lnTo>
                    <a:pt x="376471" y="465651"/>
                  </a:lnTo>
                  <a:lnTo>
                    <a:pt x="389572" y="506773"/>
                  </a:lnTo>
                  <a:lnTo>
                    <a:pt x="390911" y="513403"/>
                  </a:lnTo>
                  <a:lnTo>
                    <a:pt x="381888" y="516000"/>
                  </a:lnTo>
                  <a:lnTo>
                    <a:pt x="355904" y="515295"/>
                  </a:lnTo>
                  <a:lnTo>
                    <a:pt x="332422" y="514457"/>
                  </a:lnTo>
                  <a:lnTo>
                    <a:pt x="271436" y="511993"/>
                  </a:lnTo>
                  <a:lnTo>
                    <a:pt x="201014" y="508698"/>
                  </a:lnTo>
                  <a:lnTo>
                    <a:pt x="132288" y="504830"/>
                  </a:lnTo>
                  <a:lnTo>
                    <a:pt x="111422" y="503414"/>
                  </a:lnTo>
                  <a:lnTo>
                    <a:pt x="107136" y="512857"/>
                  </a:lnTo>
                  <a:lnTo>
                    <a:pt x="84479" y="580091"/>
                  </a:lnTo>
                  <a:lnTo>
                    <a:pt x="64127" y="645604"/>
                  </a:lnTo>
                  <a:lnTo>
                    <a:pt x="55294" y="675061"/>
                  </a:lnTo>
                  <a:close/>
                </a:path>
              </a:pathLst>
            </a:custGeom>
            <a:solidFill>
              <a:srgbClr val="E6E7E7"/>
            </a:solidFill>
          </p:spPr>
          <p:txBody>
            <a:bodyPr wrap="square" lIns="0" tIns="0" rIns="0" bIns="0" rtlCol="0"/>
            <a:lstStyle/>
            <a:p/>
          </p:txBody>
        </p:sp>
        <p:pic>
          <p:nvPicPr>
            <p:cNvPr id="33" name="object 33"/>
            <p:cNvPicPr/>
            <p:nvPr/>
          </p:nvPicPr>
          <p:blipFill>
            <a:blip r:embed="rId12" cstate="print"/>
            <a:stretch>
              <a:fillRect/>
            </a:stretch>
          </p:blipFill>
          <p:spPr>
            <a:xfrm>
              <a:off x="8052257" y="2558719"/>
              <a:ext cx="177914" cy="178135"/>
            </a:xfrm>
            <a:prstGeom prst="rect">
              <a:avLst/>
            </a:prstGeom>
          </p:spPr>
        </p:pic>
        <p:sp>
          <p:nvSpPr>
            <p:cNvPr id="34" name="object 34"/>
            <p:cNvSpPr/>
            <p:nvPr/>
          </p:nvSpPr>
          <p:spPr>
            <a:xfrm>
              <a:off x="8038644" y="2483866"/>
              <a:ext cx="456565" cy="330835"/>
            </a:xfrm>
            <a:custGeom>
              <a:avLst/>
              <a:gdLst/>
              <a:ahLst/>
              <a:cxnLst/>
              <a:rect l="l" t="t" r="r" b="b"/>
              <a:pathLst>
                <a:path w="456565" h="330835">
                  <a:moveTo>
                    <a:pt x="40262" y="330838"/>
                  </a:moveTo>
                  <a:lnTo>
                    <a:pt x="31914" y="294217"/>
                  </a:lnTo>
                  <a:lnTo>
                    <a:pt x="30307" y="284923"/>
                  </a:lnTo>
                  <a:lnTo>
                    <a:pt x="29642" y="275609"/>
                  </a:lnTo>
                  <a:lnTo>
                    <a:pt x="29918" y="266275"/>
                  </a:lnTo>
                  <a:lnTo>
                    <a:pt x="36261" y="238890"/>
                  </a:lnTo>
                  <a:lnTo>
                    <a:pt x="47112" y="218469"/>
                  </a:lnTo>
                  <a:lnTo>
                    <a:pt x="49072" y="214565"/>
                  </a:lnTo>
                  <a:lnTo>
                    <a:pt x="54761" y="193531"/>
                  </a:lnTo>
                  <a:lnTo>
                    <a:pt x="55038" y="189150"/>
                  </a:lnTo>
                  <a:lnTo>
                    <a:pt x="55024" y="184761"/>
                  </a:lnTo>
                  <a:lnTo>
                    <a:pt x="50611" y="163422"/>
                  </a:lnTo>
                  <a:lnTo>
                    <a:pt x="38403" y="143652"/>
                  </a:lnTo>
                  <a:lnTo>
                    <a:pt x="15557" y="129243"/>
                  </a:lnTo>
                  <a:lnTo>
                    <a:pt x="2220" y="127321"/>
                  </a:lnTo>
                  <a:lnTo>
                    <a:pt x="0" y="127321"/>
                  </a:lnTo>
                  <a:lnTo>
                    <a:pt x="0" y="125097"/>
                  </a:lnTo>
                  <a:lnTo>
                    <a:pt x="4244" y="103091"/>
                  </a:lnTo>
                  <a:lnTo>
                    <a:pt x="15318" y="85718"/>
                  </a:lnTo>
                  <a:lnTo>
                    <a:pt x="30724" y="74092"/>
                  </a:lnTo>
                  <a:lnTo>
                    <a:pt x="47971" y="69325"/>
                  </a:lnTo>
                  <a:lnTo>
                    <a:pt x="49317" y="64477"/>
                  </a:lnTo>
                  <a:lnTo>
                    <a:pt x="79375" y="45312"/>
                  </a:lnTo>
                  <a:lnTo>
                    <a:pt x="101318" y="42763"/>
                  </a:lnTo>
                  <a:lnTo>
                    <a:pt x="124950" y="45155"/>
                  </a:lnTo>
                  <a:lnTo>
                    <a:pt x="147696" y="53300"/>
                  </a:lnTo>
                  <a:lnTo>
                    <a:pt x="148330" y="49673"/>
                  </a:lnTo>
                  <a:lnTo>
                    <a:pt x="161117" y="32703"/>
                  </a:lnTo>
                  <a:lnTo>
                    <a:pt x="171672" y="29635"/>
                  </a:lnTo>
                  <a:lnTo>
                    <a:pt x="175339" y="29685"/>
                  </a:lnTo>
                  <a:lnTo>
                    <a:pt x="179036" y="30256"/>
                  </a:lnTo>
                  <a:lnTo>
                    <a:pt x="179860" y="24264"/>
                  </a:lnTo>
                  <a:lnTo>
                    <a:pt x="195093" y="4068"/>
                  </a:lnTo>
                  <a:lnTo>
                    <a:pt x="212768" y="0"/>
                  </a:lnTo>
                  <a:lnTo>
                    <a:pt x="223073" y="909"/>
                  </a:lnTo>
                  <a:lnTo>
                    <a:pt x="251647" y="12600"/>
                  </a:lnTo>
                  <a:lnTo>
                    <a:pt x="277149" y="35907"/>
                  </a:lnTo>
                  <a:lnTo>
                    <a:pt x="294967" y="63015"/>
                  </a:lnTo>
                  <a:lnTo>
                    <a:pt x="316296" y="106137"/>
                  </a:lnTo>
                  <a:lnTo>
                    <a:pt x="323647" y="120283"/>
                  </a:lnTo>
                  <a:lnTo>
                    <a:pt x="341243" y="146912"/>
                  </a:lnTo>
                  <a:lnTo>
                    <a:pt x="365657" y="169058"/>
                  </a:lnTo>
                  <a:lnTo>
                    <a:pt x="392843" y="180003"/>
                  </a:lnTo>
                  <a:lnTo>
                    <a:pt x="408923" y="180517"/>
                  </a:lnTo>
                  <a:lnTo>
                    <a:pt x="424037" y="176771"/>
                  </a:lnTo>
                  <a:lnTo>
                    <a:pt x="437007" y="169240"/>
                  </a:lnTo>
                  <a:lnTo>
                    <a:pt x="446655" y="158397"/>
                  </a:lnTo>
                  <a:lnTo>
                    <a:pt x="448666" y="155130"/>
                  </a:lnTo>
                  <a:lnTo>
                    <a:pt x="450497" y="158501"/>
                  </a:lnTo>
                  <a:lnTo>
                    <a:pt x="456068" y="175386"/>
                  </a:lnTo>
                  <a:lnTo>
                    <a:pt x="455899" y="193529"/>
                  </a:lnTo>
                  <a:lnTo>
                    <a:pt x="450264" y="211253"/>
                  </a:lnTo>
                  <a:lnTo>
                    <a:pt x="425889" y="237867"/>
                  </a:lnTo>
                  <a:lnTo>
                    <a:pt x="391652" y="249541"/>
                  </a:lnTo>
                  <a:lnTo>
                    <a:pt x="372483" y="249704"/>
                  </a:lnTo>
                  <a:lnTo>
                    <a:pt x="355974" y="246778"/>
                  </a:lnTo>
                  <a:lnTo>
                    <a:pt x="306597" y="221912"/>
                  </a:lnTo>
                  <a:lnTo>
                    <a:pt x="272067" y="182700"/>
                  </a:lnTo>
                  <a:lnTo>
                    <a:pt x="262859" y="141245"/>
                  </a:lnTo>
                  <a:lnTo>
                    <a:pt x="253403" y="117128"/>
                  </a:lnTo>
                  <a:lnTo>
                    <a:pt x="233329" y="105341"/>
                  </a:lnTo>
                  <a:lnTo>
                    <a:pt x="224093" y="102677"/>
                  </a:lnTo>
                  <a:lnTo>
                    <a:pt x="223745" y="106288"/>
                  </a:lnTo>
                  <a:lnTo>
                    <a:pt x="222654" y="109658"/>
                  </a:lnTo>
                  <a:lnTo>
                    <a:pt x="207865" y="122791"/>
                  </a:lnTo>
                  <a:lnTo>
                    <a:pt x="213271" y="154450"/>
                  </a:lnTo>
                  <a:lnTo>
                    <a:pt x="212797" y="182079"/>
                  </a:lnTo>
                  <a:lnTo>
                    <a:pt x="194249" y="224897"/>
                  </a:lnTo>
                  <a:lnTo>
                    <a:pt x="144347" y="252383"/>
                  </a:lnTo>
                  <a:lnTo>
                    <a:pt x="100430" y="255939"/>
                  </a:lnTo>
                  <a:lnTo>
                    <a:pt x="92002" y="255249"/>
                  </a:lnTo>
                  <a:lnTo>
                    <a:pt x="90160" y="255010"/>
                  </a:lnTo>
                  <a:lnTo>
                    <a:pt x="89813" y="249419"/>
                  </a:lnTo>
                  <a:lnTo>
                    <a:pt x="89425" y="245701"/>
                  </a:lnTo>
                  <a:lnTo>
                    <a:pt x="88903" y="242000"/>
                  </a:lnTo>
                  <a:lnTo>
                    <a:pt x="88247" y="238315"/>
                  </a:lnTo>
                  <a:lnTo>
                    <a:pt x="77837" y="260820"/>
                  </a:lnTo>
                  <a:lnTo>
                    <a:pt x="63757" y="288741"/>
                  </a:lnTo>
                  <a:lnTo>
                    <a:pt x="50643" y="313553"/>
                  </a:lnTo>
                  <a:lnTo>
                    <a:pt x="43134" y="326733"/>
                  </a:lnTo>
                  <a:lnTo>
                    <a:pt x="40262" y="330838"/>
                  </a:lnTo>
                  <a:close/>
                </a:path>
              </a:pathLst>
            </a:custGeom>
            <a:solidFill>
              <a:srgbClr val="2E2E40"/>
            </a:solidFill>
          </p:spPr>
          <p:txBody>
            <a:bodyPr wrap="square" lIns="0" tIns="0" rIns="0" bIns="0" rtlCol="0"/>
            <a:lstStyle/>
            <a:p/>
          </p:txBody>
        </p:sp>
      </p:grpSp>
      <p:sp>
        <p:nvSpPr>
          <p:cNvPr id="36" name="object 36"/>
          <p:cNvSpPr txBox="1"/>
          <p:nvPr/>
        </p:nvSpPr>
        <p:spPr>
          <a:xfrm>
            <a:off x="26670" y="133350"/>
            <a:ext cx="5007610" cy="4885690"/>
          </a:xfrm>
          <a:prstGeom prst="rect">
            <a:avLst/>
          </a:prstGeom>
        </p:spPr>
        <p:txBody>
          <a:bodyPr vert="horz" wrap="square" lIns="0" tIns="12700" rIns="0" bIns="0" rtlCol="0">
            <a:spAutoFit/>
          </a:bodyPr>
          <a:lstStyle/>
          <a:p>
            <a:pPr marL="298450" marR="25400" indent="-285750">
              <a:lnSpc>
                <a:spcPct val="115000"/>
              </a:lnSpc>
              <a:spcBef>
                <a:spcPts val="100"/>
              </a:spcBef>
              <a:buFont typeface="Arial" panose="020B0604020202020204" pitchFamily="34" charset="0"/>
              <a:buChar char="•"/>
            </a:pPr>
            <a:r>
              <a:rPr lang="en-IN">
                <a:latin typeface="Calibri" panose="020F0502020204030204"/>
                <a:cs typeface="Calibri" panose="020F0502020204030204"/>
                <a:sym typeface="+mn-ea"/>
              </a:rPr>
              <a:t>according to The Hindu,on an average on a urban beach 71% is plastic 28%non plastic and 1% biomedical</a:t>
            </a:r>
            <a:endParaRPr lang="en-IN">
              <a:latin typeface="Calibri" panose="020F0502020204030204"/>
              <a:cs typeface="Calibri" panose="020F0502020204030204"/>
              <a:sym typeface="+mn-ea"/>
            </a:endParaRPr>
          </a:p>
          <a:p>
            <a:pPr marL="298450" marR="25400" indent="-285750">
              <a:lnSpc>
                <a:spcPct val="115000"/>
              </a:lnSpc>
              <a:spcBef>
                <a:spcPts val="100"/>
              </a:spcBef>
              <a:buFont typeface="Arial" panose="020B0604020202020204" pitchFamily="34" charset="0"/>
              <a:buChar char="•"/>
            </a:pPr>
            <a:endParaRPr lang="en-IN">
              <a:latin typeface="Calibri" panose="020F0502020204030204"/>
              <a:cs typeface="Calibri" panose="020F0502020204030204"/>
              <a:sym typeface="+mn-ea"/>
            </a:endParaRPr>
          </a:p>
          <a:p>
            <a:pPr marL="298450" marR="25400" indent="-285750">
              <a:lnSpc>
                <a:spcPct val="115000"/>
              </a:lnSpc>
              <a:spcBef>
                <a:spcPts val="100"/>
              </a:spcBef>
              <a:buFont typeface="Arial" panose="020B0604020202020204" pitchFamily="34" charset="0"/>
              <a:buChar char="•"/>
            </a:pPr>
            <a:r>
              <a:rPr lang="en-IN">
                <a:latin typeface="Calibri" panose="020F0502020204030204"/>
                <a:cs typeface="Calibri" panose="020F0502020204030204"/>
                <a:sym typeface="+mn-ea"/>
              </a:rPr>
              <a:t>Almost 62 million tonnes of waste is collected with annual growth of 4% and currently out of it only 20% is recycled rest ends in land fill</a:t>
            </a:r>
            <a:endParaRPr lang="en-IN">
              <a:latin typeface="Calibri" panose="020F0502020204030204"/>
              <a:cs typeface="Calibri" panose="020F0502020204030204"/>
              <a:sym typeface="+mn-ea"/>
            </a:endParaRPr>
          </a:p>
          <a:p>
            <a:pPr marL="298450" marR="25400" indent="-285750">
              <a:lnSpc>
                <a:spcPct val="115000"/>
              </a:lnSpc>
              <a:spcBef>
                <a:spcPts val="100"/>
              </a:spcBef>
              <a:buFont typeface="Arial" panose="020B0604020202020204" pitchFamily="34" charset="0"/>
              <a:buChar char="•"/>
            </a:pPr>
            <a:endParaRPr lang="en-IN">
              <a:latin typeface="Calibri" panose="020F0502020204030204"/>
              <a:cs typeface="Calibri" panose="020F0502020204030204"/>
              <a:sym typeface="+mn-ea"/>
            </a:endParaRPr>
          </a:p>
          <a:p>
            <a:pPr marL="298450" marR="25400" indent="-285750">
              <a:lnSpc>
                <a:spcPct val="115000"/>
              </a:lnSpc>
              <a:spcBef>
                <a:spcPts val="100"/>
              </a:spcBef>
              <a:buFont typeface="Arial" panose="020B0604020202020204" pitchFamily="34" charset="0"/>
              <a:buChar char="•"/>
            </a:pPr>
            <a:r>
              <a:rPr lang="en-IN">
                <a:latin typeface="Calibri" panose="020F0502020204030204"/>
                <a:cs typeface="Calibri" panose="020F0502020204030204"/>
                <a:sym typeface="+mn-ea"/>
              </a:rPr>
              <a:t>It is estimated that waste management in india is 15 billion us dollar industry</a:t>
            </a:r>
            <a:endParaRPr lang="en-IN">
              <a:latin typeface="Calibri" panose="020F0502020204030204"/>
              <a:cs typeface="Calibri" panose="020F0502020204030204"/>
              <a:sym typeface="+mn-ea"/>
            </a:endParaRPr>
          </a:p>
          <a:p>
            <a:pPr marL="298450" marR="25400" indent="-285750">
              <a:lnSpc>
                <a:spcPct val="115000"/>
              </a:lnSpc>
              <a:spcBef>
                <a:spcPts val="100"/>
              </a:spcBef>
              <a:buFont typeface="Arial" panose="020B0604020202020204" pitchFamily="34" charset="0"/>
              <a:buChar char="•"/>
            </a:pPr>
            <a:endParaRPr lang="en-IN">
              <a:latin typeface="Calibri" panose="020F0502020204030204"/>
              <a:cs typeface="Calibri" panose="020F0502020204030204"/>
              <a:sym typeface="+mn-ea"/>
            </a:endParaRPr>
          </a:p>
          <a:p>
            <a:pPr marL="298450" marR="25400" indent="-285750">
              <a:lnSpc>
                <a:spcPct val="115000"/>
              </a:lnSpc>
              <a:spcBef>
                <a:spcPts val="100"/>
              </a:spcBef>
              <a:buFont typeface="Arial" panose="020B0604020202020204" pitchFamily="34" charset="0"/>
              <a:buChar char="•"/>
            </a:pPr>
            <a:r>
              <a:rPr lang="en-IN">
                <a:latin typeface="Calibri" panose="020F0502020204030204"/>
                <a:cs typeface="Calibri" panose="020F0502020204030204"/>
                <a:sym typeface="+mn-ea"/>
              </a:rPr>
              <a:t>main source of revenue will be from industry and imposing fine on people polluting the beach.</a:t>
            </a:r>
            <a:endParaRPr lang="en-IN">
              <a:latin typeface="Calibri" panose="020F0502020204030204"/>
              <a:cs typeface="Calibri" panose="020F0502020204030204"/>
              <a:sym typeface="+mn-ea"/>
            </a:endParaRPr>
          </a:p>
          <a:p>
            <a:pPr marL="298450" marR="25400" indent="-285750">
              <a:lnSpc>
                <a:spcPct val="115000"/>
              </a:lnSpc>
              <a:spcBef>
                <a:spcPts val="100"/>
              </a:spcBef>
              <a:buFont typeface="Arial" panose="020B0604020202020204" pitchFamily="34" charset="0"/>
              <a:buChar char="•"/>
            </a:pPr>
            <a:endParaRPr lang="en-IN" sz="1800">
              <a:latin typeface="Calibri" panose="020F0502020204030204"/>
              <a:cs typeface="Calibri" panose="020F0502020204030204"/>
            </a:endParaRPr>
          </a:p>
          <a:p>
            <a:pPr marL="298450" marR="25400" indent="-285750">
              <a:lnSpc>
                <a:spcPct val="115000"/>
              </a:lnSpc>
              <a:spcBef>
                <a:spcPts val="100"/>
              </a:spcBef>
              <a:buFont typeface="Arial" panose="020B0604020202020204" pitchFamily="34" charset="0"/>
              <a:buChar char="•"/>
            </a:pPr>
            <a:endParaRPr lang="en-IN" sz="1800">
              <a:latin typeface="Calibri" panose="020F0502020204030204"/>
              <a:cs typeface="Calibri" panose="020F0502020204030204"/>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036820" y="0"/>
            <a:ext cx="4107180" cy="5142230"/>
            <a:chOff x="4572002" y="0"/>
            <a:chExt cx="4572000" cy="5142230"/>
          </a:xfrm>
        </p:grpSpPr>
        <p:pic>
          <p:nvPicPr>
            <p:cNvPr id="3" name="object 3"/>
            <p:cNvPicPr/>
            <p:nvPr/>
          </p:nvPicPr>
          <p:blipFill>
            <a:blip r:embed="rId1" cstate="print"/>
            <a:stretch>
              <a:fillRect/>
            </a:stretch>
          </p:blipFill>
          <p:spPr>
            <a:xfrm>
              <a:off x="4572002" y="0"/>
              <a:ext cx="4571997" cy="5142229"/>
            </a:xfrm>
            <a:prstGeom prst="rect">
              <a:avLst/>
            </a:prstGeom>
          </p:spPr>
        </p:pic>
        <p:pic>
          <p:nvPicPr>
            <p:cNvPr id="4" name="object 4"/>
            <p:cNvPicPr/>
            <p:nvPr/>
          </p:nvPicPr>
          <p:blipFill>
            <a:blip r:embed="rId2" cstate="print"/>
            <a:stretch>
              <a:fillRect/>
            </a:stretch>
          </p:blipFill>
          <p:spPr>
            <a:xfrm>
              <a:off x="4930362" y="392125"/>
              <a:ext cx="2647728" cy="3533457"/>
            </a:xfrm>
            <a:prstGeom prst="rect">
              <a:avLst/>
            </a:prstGeom>
          </p:spPr>
        </p:pic>
        <p:sp>
          <p:nvSpPr>
            <p:cNvPr id="5" name="object 5"/>
            <p:cNvSpPr/>
            <p:nvPr/>
          </p:nvSpPr>
          <p:spPr>
            <a:xfrm>
              <a:off x="6879497" y="2125640"/>
              <a:ext cx="947419" cy="1204595"/>
            </a:xfrm>
            <a:custGeom>
              <a:avLst/>
              <a:gdLst/>
              <a:ahLst/>
              <a:cxnLst/>
              <a:rect l="l" t="t" r="r" b="b"/>
              <a:pathLst>
                <a:path w="947420" h="1204595">
                  <a:moveTo>
                    <a:pt x="867759" y="1204361"/>
                  </a:moveTo>
                  <a:lnTo>
                    <a:pt x="79664" y="1204361"/>
                  </a:lnTo>
                  <a:lnTo>
                    <a:pt x="75751" y="1204261"/>
                  </a:lnTo>
                  <a:lnTo>
                    <a:pt x="38731" y="1192988"/>
                  </a:lnTo>
                  <a:lnTo>
                    <a:pt x="11357" y="1165580"/>
                  </a:lnTo>
                  <a:lnTo>
                    <a:pt x="99" y="1128514"/>
                  </a:lnTo>
                  <a:lnTo>
                    <a:pt x="0" y="1124597"/>
                  </a:lnTo>
                  <a:lnTo>
                    <a:pt x="0" y="79763"/>
                  </a:lnTo>
                  <a:lnTo>
                    <a:pt x="9432" y="42180"/>
                  </a:lnTo>
                  <a:lnTo>
                    <a:pt x="35425" y="13470"/>
                  </a:lnTo>
                  <a:lnTo>
                    <a:pt x="71857" y="390"/>
                  </a:lnTo>
                  <a:lnTo>
                    <a:pt x="79664" y="0"/>
                  </a:lnTo>
                  <a:lnTo>
                    <a:pt x="867759" y="0"/>
                  </a:lnTo>
                  <a:lnTo>
                    <a:pt x="905296" y="9443"/>
                  </a:lnTo>
                  <a:lnTo>
                    <a:pt x="933971" y="35470"/>
                  </a:lnTo>
                  <a:lnTo>
                    <a:pt x="947033" y="71948"/>
                  </a:lnTo>
                  <a:lnTo>
                    <a:pt x="947424" y="79763"/>
                  </a:lnTo>
                  <a:lnTo>
                    <a:pt x="947424" y="1124597"/>
                  </a:lnTo>
                  <a:lnTo>
                    <a:pt x="937992" y="1162180"/>
                  </a:lnTo>
                  <a:lnTo>
                    <a:pt x="911997" y="1190891"/>
                  </a:lnTo>
                  <a:lnTo>
                    <a:pt x="875565" y="1203969"/>
                  </a:lnTo>
                  <a:lnTo>
                    <a:pt x="867759" y="1204361"/>
                  </a:lnTo>
                  <a:close/>
                </a:path>
              </a:pathLst>
            </a:custGeom>
            <a:solidFill>
              <a:srgbClr val="E6E6E6"/>
            </a:solidFill>
          </p:spPr>
          <p:txBody>
            <a:bodyPr wrap="square" lIns="0" tIns="0" rIns="0" bIns="0" rtlCol="0"/>
            <a:lstStyle/>
            <a:p/>
          </p:txBody>
        </p:sp>
        <p:sp>
          <p:nvSpPr>
            <p:cNvPr id="6" name="object 6"/>
            <p:cNvSpPr/>
            <p:nvPr/>
          </p:nvSpPr>
          <p:spPr>
            <a:xfrm>
              <a:off x="6943824" y="2192120"/>
              <a:ext cx="819150" cy="1071880"/>
            </a:xfrm>
            <a:custGeom>
              <a:avLst/>
              <a:gdLst/>
              <a:ahLst/>
              <a:cxnLst/>
              <a:rect l="l" t="t" r="r" b="b"/>
              <a:pathLst>
                <a:path w="819150" h="1071879">
                  <a:moveTo>
                    <a:pt x="748035" y="1071402"/>
                  </a:moveTo>
                  <a:lnTo>
                    <a:pt x="70732" y="1071402"/>
                  </a:lnTo>
                  <a:lnTo>
                    <a:pt x="67259" y="1071313"/>
                  </a:lnTo>
                  <a:lnTo>
                    <a:pt x="28613" y="1057438"/>
                  </a:lnTo>
                  <a:lnTo>
                    <a:pt x="4152" y="1024425"/>
                  </a:lnTo>
                  <a:lnTo>
                    <a:pt x="0" y="1000581"/>
                  </a:lnTo>
                  <a:lnTo>
                    <a:pt x="0" y="70821"/>
                  </a:lnTo>
                  <a:lnTo>
                    <a:pt x="11944" y="31493"/>
                  </a:lnTo>
                  <a:lnTo>
                    <a:pt x="43677" y="5411"/>
                  </a:lnTo>
                  <a:lnTo>
                    <a:pt x="70732" y="0"/>
                  </a:lnTo>
                  <a:lnTo>
                    <a:pt x="748035" y="0"/>
                  </a:lnTo>
                  <a:lnTo>
                    <a:pt x="787314" y="11959"/>
                  </a:lnTo>
                  <a:lnTo>
                    <a:pt x="813363" y="43731"/>
                  </a:lnTo>
                  <a:lnTo>
                    <a:pt x="818769" y="70821"/>
                  </a:lnTo>
                  <a:lnTo>
                    <a:pt x="818769" y="1000581"/>
                  </a:lnTo>
                  <a:lnTo>
                    <a:pt x="806824" y="1039908"/>
                  </a:lnTo>
                  <a:lnTo>
                    <a:pt x="775092" y="1065990"/>
                  </a:lnTo>
                  <a:lnTo>
                    <a:pt x="748035" y="1071402"/>
                  </a:lnTo>
                  <a:close/>
                </a:path>
              </a:pathLst>
            </a:custGeom>
            <a:solidFill>
              <a:srgbClr val="FFFFFF"/>
            </a:solidFill>
          </p:spPr>
          <p:txBody>
            <a:bodyPr wrap="square" lIns="0" tIns="0" rIns="0" bIns="0" rtlCol="0"/>
            <a:lstStyle/>
            <a:p/>
          </p:txBody>
        </p:sp>
        <p:sp>
          <p:nvSpPr>
            <p:cNvPr id="7" name="object 7"/>
            <p:cNvSpPr/>
            <p:nvPr/>
          </p:nvSpPr>
          <p:spPr>
            <a:xfrm>
              <a:off x="7064388" y="2333408"/>
              <a:ext cx="577850" cy="748665"/>
            </a:xfrm>
            <a:custGeom>
              <a:avLst/>
              <a:gdLst/>
              <a:ahLst/>
              <a:cxnLst/>
              <a:rect l="l" t="t" r="r" b="b"/>
              <a:pathLst>
                <a:path w="577850" h="748664">
                  <a:moveTo>
                    <a:pt x="270433" y="728141"/>
                  </a:moveTo>
                  <a:lnTo>
                    <a:pt x="257352" y="713232"/>
                  </a:lnTo>
                  <a:lnTo>
                    <a:pt x="255092" y="712774"/>
                  </a:lnTo>
                  <a:lnTo>
                    <a:pt x="15379" y="712774"/>
                  </a:lnTo>
                  <a:lnTo>
                    <a:pt x="495" y="725881"/>
                  </a:lnTo>
                  <a:lnTo>
                    <a:pt x="38" y="728141"/>
                  </a:lnTo>
                  <a:lnTo>
                    <a:pt x="38" y="732828"/>
                  </a:lnTo>
                  <a:lnTo>
                    <a:pt x="13131" y="747737"/>
                  </a:lnTo>
                  <a:lnTo>
                    <a:pt x="15379" y="748195"/>
                  </a:lnTo>
                  <a:lnTo>
                    <a:pt x="255092" y="748195"/>
                  </a:lnTo>
                  <a:lnTo>
                    <a:pt x="269976" y="735088"/>
                  </a:lnTo>
                  <a:lnTo>
                    <a:pt x="270433" y="732828"/>
                  </a:lnTo>
                  <a:lnTo>
                    <a:pt x="270433" y="728141"/>
                  </a:lnTo>
                  <a:close/>
                </a:path>
                <a:path w="577850" h="748664">
                  <a:moveTo>
                    <a:pt x="270433" y="441706"/>
                  </a:moveTo>
                  <a:lnTo>
                    <a:pt x="257352" y="426796"/>
                  </a:lnTo>
                  <a:lnTo>
                    <a:pt x="255092" y="426351"/>
                  </a:lnTo>
                  <a:lnTo>
                    <a:pt x="15379" y="426351"/>
                  </a:lnTo>
                  <a:lnTo>
                    <a:pt x="546" y="439458"/>
                  </a:lnTo>
                  <a:lnTo>
                    <a:pt x="101" y="441706"/>
                  </a:lnTo>
                  <a:lnTo>
                    <a:pt x="101" y="446392"/>
                  </a:lnTo>
                  <a:lnTo>
                    <a:pt x="13144" y="461302"/>
                  </a:lnTo>
                  <a:lnTo>
                    <a:pt x="252742" y="461759"/>
                  </a:lnTo>
                  <a:lnTo>
                    <a:pt x="255092" y="461759"/>
                  </a:lnTo>
                  <a:lnTo>
                    <a:pt x="269976" y="448652"/>
                  </a:lnTo>
                  <a:lnTo>
                    <a:pt x="270433" y="446405"/>
                  </a:lnTo>
                  <a:lnTo>
                    <a:pt x="270433" y="441706"/>
                  </a:lnTo>
                  <a:close/>
                </a:path>
                <a:path w="577850" h="748664">
                  <a:moveTo>
                    <a:pt x="270433" y="155270"/>
                  </a:moveTo>
                  <a:lnTo>
                    <a:pt x="257352" y="140360"/>
                  </a:lnTo>
                  <a:lnTo>
                    <a:pt x="255092" y="139915"/>
                  </a:lnTo>
                  <a:lnTo>
                    <a:pt x="15379" y="139915"/>
                  </a:lnTo>
                  <a:lnTo>
                    <a:pt x="495" y="153009"/>
                  </a:lnTo>
                  <a:lnTo>
                    <a:pt x="38" y="155270"/>
                  </a:lnTo>
                  <a:lnTo>
                    <a:pt x="38" y="159969"/>
                  </a:lnTo>
                  <a:lnTo>
                    <a:pt x="13131" y="174879"/>
                  </a:lnTo>
                  <a:lnTo>
                    <a:pt x="15379" y="175323"/>
                  </a:lnTo>
                  <a:lnTo>
                    <a:pt x="255092" y="175323"/>
                  </a:lnTo>
                  <a:lnTo>
                    <a:pt x="269976" y="162229"/>
                  </a:lnTo>
                  <a:lnTo>
                    <a:pt x="270433" y="159969"/>
                  </a:lnTo>
                  <a:lnTo>
                    <a:pt x="270433" y="155270"/>
                  </a:lnTo>
                  <a:close/>
                </a:path>
                <a:path w="577850" h="748664">
                  <a:moveTo>
                    <a:pt x="577583" y="658177"/>
                  </a:moveTo>
                  <a:lnTo>
                    <a:pt x="564502" y="643267"/>
                  </a:lnTo>
                  <a:lnTo>
                    <a:pt x="562241" y="642823"/>
                  </a:lnTo>
                  <a:lnTo>
                    <a:pt x="15379" y="642823"/>
                  </a:lnTo>
                  <a:lnTo>
                    <a:pt x="495" y="655916"/>
                  </a:lnTo>
                  <a:lnTo>
                    <a:pt x="38" y="658177"/>
                  </a:lnTo>
                  <a:lnTo>
                    <a:pt x="38" y="662876"/>
                  </a:lnTo>
                  <a:lnTo>
                    <a:pt x="13131" y="677786"/>
                  </a:lnTo>
                  <a:lnTo>
                    <a:pt x="15379" y="678230"/>
                  </a:lnTo>
                  <a:lnTo>
                    <a:pt x="562241" y="678230"/>
                  </a:lnTo>
                  <a:lnTo>
                    <a:pt x="577138" y="665137"/>
                  </a:lnTo>
                  <a:lnTo>
                    <a:pt x="577583" y="662876"/>
                  </a:lnTo>
                  <a:lnTo>
                    <a:pt x="577583" y="658177"/>
                  </a:lnTo>
                  <a:close/>
                </a:path>
                <a:path w="577850" h="748664">
                  <a:moveTo>
                    <a:pt x="577583" y="588225"/>
                  </a:moveTo>
                  <a:lnTo>
                    <a:pt x="564502" y="573316"/>
                  </a:lnTo>
                  <a:lnTo>
                    <a:pt x="562241" y="572871"/>
                  </a:lnTo>
                  <a:lnTo>
                    <a:pt x="15379" y="572871"/>
                  </a:lnTo>
                  <a:lnTo>
                    <a:pt x="495" y="585965"/>
                  </a:lnTo>
                  <a:lnTo>
                    <a:pt x="38" y="588225"/>
                  </a:lnTo>
                  <a:lnTo>
                    <a:pt x="38" y="592912"/>
                  </a:lnTo>
                  <a:lnTo>
                    <a:pt x="13131" y="607822"/>
                  </a:lnTo>
                  <a:lnTo>
                    <a:pt x="15379" y="608279"/>
                  </a:lnTo>
                  <a:lnTo>
                    <a:pt x="562241" y="608279"/>
                  </a:lnTo>
                  <a:lnTo>
                    <a:pt x="577138" y="595172"/>
                  </a:lnTo>
                  <a:lnTo>
                    <a:pt x="577583" y="592912"/>
                  </a:lnTo>
                  <a:lnTo>
                    <a:pt x="577583" y="588225"/>
                  </a:lnTo>
                  <a:close/>
                </a:path>
                <a:path w="577850" h="748664">
                  <a:moveTo>
                    <a:pt x="577583" y="371741"/>
                  </a:moveTo>
                  <a:lnTo>
                    <a:pt x="564502" y="356844"/>
                  </a:lnTo>
                  <a:lnTo>
                    <a:pt x="562241" y="356387"/>
                  </a:lnTo>
                  <a:lnTo>
                    <a:pt x="15379" y="356387"/>
                  </a:lnTo>
                  <a:lnTo>
                    <a:pt x="495" y="369493"/>
                  </a:lnTo>
                  <a:lnTo>
                    <a:pt x="38" y="371741"/>
                  </a:lnTo>
                  <a:lnTo>
                    <a:pt x="38" y="376440"/>
                  </a:lnTo>
                  <a:lnTo>
                    <a:pt x="13131" y="391350"/>
                  </a:lnTo>
                  <a:lnTo>
                    <a:pt x="15379" y="391795"/>
                  </a:lnTo>
                  <a:lnTo>
                    <a:pt x="562241" y="391795"/>
                  </a:lnTo>
                  <a:lnTo>
                    <a:pt x="577138" y="378701"/>
                  </a:lnTo>
                  <a:lnTo>
                    <a:pt x="577583" y="376440"/>
                  </a:lnTo>
                  <a:lnTo>
                    <a:pt x="577583" y="371741"/>
                  </a:lnTo>
                  <a:close/>
                </a:path>
                <a:path w="577850" h="748664">
                  <a:moveTo>
                    <a:pt x="577583" y="85318"/>
                  </a:moveTo>
                  <a:lnTo>
                    <a:pt x="564502" y="70408"/>
                  </a:lnTo>
                  <a:lnTo>
                    <a:pt x="562241" y="69951"/>
                  </a:lnTo>
                  <a:lnTo>
                    <a:pt x="15379" y="69951"/>
                  </a:lnTo>
                  <a:lnTo>
                    <a:pt x="495" y="83058"/>
                  </a:lnTo>
                  <a:lnTo>
                    <a:pt x="38" y="85318"/>
                  </a:lnTo>
                  <a:lnTo>
                    <a:pt x="38" y="90004"/>
                  </a:lnTo>
                  <a:lnTo>
                    <a:pt x="13131" y="104914"/>
                  </a:lnTo>
                  <a:lnTo>
                    <a:pt x="15379" y="105371"/>
                  </a:lnTo>
                  <a:lnTo>
                    <a:pt x="562241" y="105371"/>
                  </a:lnTo>
                  <a:lnTo>
                    <a:pt x="577138" y="92265"/>
                  </a:lnTo>
                  <a:lnTo>
                    <a:pt x="577583" y="90004"/>
                  </a:lnTo>
                  <a:lnTo>
                    <a:pt x="577583" y="85318"/>
                  </a:lnTo>
                  <a:close/>
                </a:path>
                <a:path w="577850" h="748664">
                  <a:moveTo>
                    <a:pt x="577583" y="15354"/>
                  </a:moveTo>
                  <a:lnTo>
                    <a:pt x="564502" y="444"/>
                  </a:lnTo>
                  <a:lnTo>
                    <a:pt x="562241" y="0"/>
                  </a:lnTo>
                  <a:lnTo>
                    <a:pt x="15379" y="0"/>
                  </a:lnTo>
                  <a:lnTo>
                    <a:pt x="495" y="13093"/>
                  </a:lnTo>
                  <a:lnTo>
                    <a:pt x="38" y="15354"/>
                  </a:lnTo>
                  <a:lnTo>
                    <a:pt x="38" y="20053"/>
                  </a:lnTo>
                  <a:lnTo>
                    <a:pt x="13131" y="34963"/>
                  </a:lnTo>
                  <a:lnTo>
                    <a:pt x="15379" y="35407"/>
                  </a:lnTo>
                  <a:lnTo>
                    <a:pt x="562241" y="35407"/>
                  </a:lnTo>
                  <a:lnTo>
                    <a:pt x="577138" y="22313"/>
                  </a:lnTo>
                  <a:lnTo>
                    <a:pt x="577583" y="20053"/>
                  </a:lnTo>
                  <a:lnTo>
                    <a:pt x="577583" y="15354"/>
                  </a:lnTo>
                  <a:close/>
                </a:path>
                <a:path w="577850" h="748664">
                  <a:moveTo>
                    <a:pt x="577634" y="301790"/>
                  </a:moveTo>
                  <a:lnTo>
                    <a:pt x="564515" y="286867"/>
                  </a:lnTo>
                  <a:lnTo>
                    <a:pt x="562254" y="286423"/>
                  </a:lnTo>
                  <a:lnTo>
                    <a:pt x="15379" y="286423"/>
                  </a:lnTo>
                  <a:lnTo>
                    <a:pt x="444" y="299529"/>
                  </a:lnTo>
                  <a:lnTo>
                    <a:pt x="0" y="301790"/>
                  </a:lnTo>
                  <a:lnTo>
                    <a:pt x="0" y="306489"/>
                  </a:lnTo>
                  <a:lnTo>
                    <a:pt x="13119" y="321398"/>
                  </a:lnTo>
                  <a:lnTo>
                    <a:pt x="15379" y="321843"/>
                  </a:lnTo>
                  <a:lnTo>
                    <a:pt x="559892" y="321843"/>
                  </a:lnTo>
                  <a:lnTo>
                    <a:pt x="562254" y="321843"/>
                  </a:lnTo>
                  <a:lnTo>
                    <a:pt x="577176" y="308749"/>
                  </a:lnTo>
                  <a:lnTo>
                    <a:pt x="577634" y="306489"/>
                  </a:lnTo>
                  <a:lnTo>
                    <a:pt x="577634" y="301790"/>
                  </a:lnTo>
                  <a:close/>
                </a:path>
              </a:pathLst>
            </a:custGeom>
            <a:solidFill>
              <a:srgbClr val="E3E3E3"/>
            </a:solidFill>
          </p:spPr>
          <p:txBody>
            <a:bodyPr wrap="square" lIns="0" tIns="0" rIns="0" bIns="0" rtlCol="0"/>
            <a:lstStyle/>
            <a:p/>
          </p:txBody>
        </p:sp>
        <p:sp>
          <p:nvSpPr>
            <p:cNvPr id="8" name="object 8"/>
            <p:cNvSpPr/>
            <p:nvPr/>
          </p:nvSpPr>
          <p:spPr>
            <a:xfrm>
              <a:off x="6212271" y="2210691"/>
              <a:ext cx="989965" cy="512445"/>
            </a:xfrm>
            <a:custGeom>
              <a:avLst/>
              <a:gdLst/>
              <a:ahLst/>
              <a:cxnLst/>
              <a:rect l="l" t="t" r="r" b="b"/>
              <a:pathLst>
                <a:path w="989965" h="512444">
                  <a:moveTo>
                    <a:pt x="984769" y="511893"/>
                  </a:moveTo>
                  <a:lnTo>
                    <a:pt x="395730" y="7430"/>
                  </a:lnTo>
                  <a:lnTo>
                    <a:pt x="0" y="7430"/>
                  </a:lnTo>
                  <a:lnTo>
                    <a:pt x="0" y="0"/>
                  </a:lnTo>
                  <a:lnTo>
                    <a:pt x="398471" y="0"/>
                  </a:lnTo>
                  <a:lnTo>
                    <a:pt x="989594" y="506246"/>
                  </a:lnTo>
                  <a:lnTo>
                    <a:pt x="984769" y="511893"/>
                  </a:lnTo>
                  <a:close/>
                </a:path>
              </a:pathLst>
            </a:custGeom>
            <a:solidFill>
              <a:srgbClr val="2E2E40"/>
            </a:solidFill>
          </p:spPr>
          <p:txBody>
            <a:bodyPr wrap="square" lIns="0" tIns="0" rIns="0" bIns="0" rtlCol="0"/>
            <a:lstStyle/>
            <a:p/>
          </p:txBody>
        </p:sp>
        <p:pic>
          <p:nvPicPr>
            <p:cNvPr id="9" name="object 9"/>
            <p:cNvPicPr/>
            <p:nvPr/>
          </p:nvPicPr>
          <p:blipFill>
            <a:blip r:embed="rId3" cstate="print"/>
            <a:stretch>
              <a:fillRect/>
            </a:stretch>
          </p:blipFill>
          <p:spPr>
            <a:xfrm>
              <a:off x="6152893" y="2154955"/>
              <a:ext cx="118755" cy="118903"/>
            </a:xfrm>
            <a:prstGeom prst="rect">
              <a:avLst/>
            </a:prstGeom>
          </p:spPr>
        </p:pic>
        <p:sp>
          <p:nvSpPr>
            <p:cNvPr id="10" name="object 10"/>
            <p:cNvSpPr/>
            <p:nvPr/>
          </p:nvSpPr>
          <p:spPr>
            <a:xfrm>
              <a:off x="5864111" y="2378989"/>
              <a:ext cx="577850" cy="175895"/>
            </a:xfrm>
            <a:custGeom>
              <a:avLst/>
              <a:gdLst/>
              <a:ahLst/>
              <a:cxnLst/>
              <a:rect l="l" t="t" r="r" b="b"/>
              <a:pathLst>
                <a:path w="577850" h="175894">
                  <a:moveTo>
                    <a:pt x="270383" y="155270"/>
                  </a:moveTo>
                  <a:lnTo>
                    <a:pt x="257302" y="140360"/>
                  </a:lnTo>
                  <a:lnTo>
                    <a:pt x="255041" y="139903"/>
                  </a:lnTo>
                  <a:lnTo>
                    <a:pt x="15341" y="139903"/>
                  </a:lnTo>
                  <a:lnTo>
                    <a:pt x="444" y="153009"/>
                  </a:lnTo>
                  <a:lnTo>
                    <a:pt x="0" y="155270"/>
                  </a:lnTo>
                  <a:lnTo>
                    <a:pt x="0" y="159956"/>
                  </a:lnTo>
                  <a:lnTo>
                    <a:pt x="13081" y="174866"/>
                  </a:lnTo>
                  <a:lnTo>
                    <a:pt x="15341" y="175323"/>
                  </a:lnTo>
                  <a:lnTo>
                    <a:pt x="255041" y="175323"/>
                  </a:lnTo>
                  <a:lnTo>
                    <a:pt x="269938" y="162217"/>
                  </a:lnTo>
                  <a:lnTo>
                    <a:pt x="270383" y="159956"/>
                  </a:lnTo>
                  <a:lnTo>
                    <a:pt x="270383" y="155270"/>
                  </a:lnTo>
                  <a:close/>
                </a:path>
                <a:path w="577850" h="175894">
                  <a:moveTo>
                    <a:pt x="577532" y="85305"/>
                  </a:moveTo>
                  <a:lnTo>
                    <a:pt x="564451" y="70396"/>
                  </a:lnTo>
                  <a:lnTo>
                    <a:pt x="562203" y="69951"/>
                  </a:lnTo>
                  <a:lnTo>
                    <a:pt x="15341" y="69951"/>
                  </a:lnTo>
                  <a:lnTo>
                    <a:pt x="444" y="83045"/>
                  </a:lnTo>
                  <a:lnTo>
                    <a:pt x="0" y="85305"/>
                  </a:lnTo>
                  <a:lnTo>
                    <a:pt x="0" y="90004"/>
                  </a:lnTo>
                  <a:lnTo>
                    <a:pt x="13081" y="104914"/>
                  </a:lnTo>
                  <a:lnTo>
                    <a:pt x="15341" y="105359"/>
                  </a:lnTo>
                  <a:lnTo>
                    <a:pt x="562203" y="105359"/>
                  </a:lnTo>
                  <a:lnTo>
                    <a:pt x="577088" y="92265"/>
                  </a:lnTo>
                  <a:lnTo>
                    <a:pt x="577532" y="90004"/>
                  </a:lnTo>
                  <a:lnTo>
                    <a:pt x="577532" y="85305"/>
                  </a:lnTo>
                  <a:close/>
                </a:path>
                <a:path w="577850" h="175894">
                  <a:moveTo>
                    <a:pt x="577532" y="15354"/>
                  </a:moveTo>
                  <a:lnTo>
                    <a:pt x="564451" y="444"/>
                  </a:lnTo>
                  <a:lnTo>
                    <a:pt x="562203" y="0"/>
                  </a:lnTo>
                  <a:lnTo>
                    <a:pt x="15341" y="0"/>
                  </a:lnTo>
                  <a:lnTo>
                    <a:pt x="444" y="13093"/>
                  </a:lnTo>
                  <a:lnTo>
                    <a:pt x="0" y="15354"/>
                  </a:lnTo>
                  <a:lnTo>
                    <a:pt x="0" y="20040"/>
                  </a:lnTo>
                  <a:lnTo>
                    <a:pt x="13081" y="34950"/>
                  </a:lnTo>
                  <a:lnTo>
                    <a:pt x="15341" y="35407"/>
                  </a:lnTo>
                  <a:lnTo>
                    <a:pt x="562203" y="35407"/>
                  </a:lnTo>
                  <a:lnTo>
                    <a:pt x="577088" y="22301"/>
                  </a:lnTo>
                  <a:lnTo>
                    <a:pt x="577532" y="20040"/>
                  </a:lnTo>
                  <a:lnTo>
                    <a:pt x="577532" y="15354"/>
                  </a:lnTo>
                  <a:close/>
                </a:path>
              </a:pathLst>
            </a:custGeom>
            <a:solidFill>
              <a:srgbClr val="0073FF"/>
            </a:solidFill>
          </p:spPr>
          <p:txBody>
            <a:bodyPr wrap="square" lIns="0" tIns="0" rIns="0" bIns="0" rtlCol="0"/>
            <a:lstStyle/>
            <a:p/>
          </p:txBody>
        </p:sp>
        <p:sp>
          <p:nvSpPr>
            <p:cNvPr id="11" name="object 11"/>
            <p:cNvSpPr/>
            <p:nvPr/>
          </p:nvSpPr>
          <p:spPr>
            <a:xfrm>
              <a:off x="7353207" y="1896508"/>
              <a:ext cx="989965" cy="512445"/>
            </a:xfrm>
            <a:custGeom>
              <a:avLst/>
              <a:gdLst/>
              <a:ahLst/>
              <a:cxnLst/>
              <a:rect l="l" t="t" r="r" b="b"/>
              <a:pathLst>
                <a:path w="989965" h="512444">
                  <a:moveTo>
                    <a:pt x="4824" y="511893"/>
                  </a:moveTo>
                  <a:lnTo>
                    <a:pt x="0" y="506246"/>
                  </a:lnTo>
                  <a:lnTo>
                    <a:pt x="591123" y="0"/>
                  </a:lnTo>
                  <a:lnTo>
                    <a:pt x="989595" y="0"/>
                  </a:lnTo>
                  <a:lnTo>
                    <a:pt x="989595" y="7430"/>
                  </a:lnTo>
                  <a:lnTo>
                    <a:pt x="593864" y="7430"/>
                  </a:lnTo>
                  <a:lnTo>
                    <a:pt x="4824" y="511893"/>
                  </a:lnTo>
                  <a:close/>
                </a:path>
              </a:pathLst>
            </a:custGeom>
            <a:solidFill>
              <a:srgbClr val="2E2E40"/>
            </a:solidFill>
          </p:spPr>
          <p:txBody>
            <a:bodyPr wrap="square" lIns="0" tIns="0" rIns="0" bIns="0" rtlCol="0"/>
            <a:lstStyle/>
            <a:p/>
          </p:txBody>
        </p:sp>
        <p:pic>
          <p:nvPicPr>
            <p:cNvPr id="12" name="object 12"/>
            <p:cNvPicPr/>
            <p:nvPr/>
          </p:nvPicPr>
          <p:blipFill>
            <a:blip r:embed="rId3" cstate="print"/>
            <a:stretch>
              <a:fillRect/>
            </a:stretch>
          </p:blipFill>
          <p:spPr>
            <a:xfrm>
              <a:off x="8283425" y="1840771"/>
              <a:ext cx="118755" cy="118903"/>
            </a:xfrm>
            <a:prstGeom prst="rect">
              <a:avLst/>
            </a:prstGeom>
          </p:spPr>
        </p:pic>
        <p:sp>
          <p:nvSpPr>
            <p:cNvPr id="13" name="object 13"/>
            <p:cNvSpPr/>
            <p:nvPr/>
          </p:nvSpPr>
          <p:spPr>
            <a:xfrm>
              <a:off x="8186661" y="2062708"/>
              <a:ext cx="577850" cy="175895"/>
            </a:xfrm>
            <a:custGeom>
              <a:avLst/>
              <a:gdLst/>
              <a:ahLst/>
              <a:cxnLst/>
              <a:rect l="l" t="t" r="r" b="b"/>
              <a:pathLst>
                <a:path w="577850" h="175894">
                  <a:moveTo>
                    <a:pt x="270408" y="155282"/>
                  </a:moveTo>
                  <a:lnTo>
                    <a:pt x="257327" y="140373"/>
                  </a:lnTo>
                  <a:lnTo>
                    <a:pt x="255066" y="139915"/>
                  </a:lnTo>
                  <a:lnTo>
                    <a:pt x="15354" y="139915"/>
                  </a:lnTo>
                  <a:lnTo>
                    <a:pt x="469" y="153022"/>
                  </a:lnTo>
                  <a:lnTo>
                    <a:pt x="25" y="155282"/>
                  </a:lnTo>
                  <a:lnTo>
                    <a:pt x="25" y="159969"/>
                  </a:lnTo>
                  <a:lnTo>
                    <a:pt x="13106" y="174879"/>
                  </a:lnTo>
                  <a:lnTo>
                    <a:pt x="15354" y="175336"/>
                  </a:lnTo>
                  <a:lnTo>
                    <a:pt x="255066" y="175336"/>
                  </a:lnTo>
                  <a:lnTo>
                    <a:pt x="269963" y="162229"/>
                  </a:lnTo>
                  <a:lnTo>
                    <a:pt x="270408" y="159969"/>
                  </a:lnTo>
                  <a:lnTo>
                    <a:pt x="270408" y="155282"/>
                  </a:lnTo>
                  <a:close/>
                </a:path>
                <a:path w="577850" h="175894">
                  <a:moveTo>
                    <a:pt x="577570" y="85318"/>
                  </a:moveTo>
                  <a:lnTo>
                    <a:pt x="564476" y="70408"/>
                  </a:lnTo>
                  <a:lnTo>
                    <a:pt x="562229" y="69964"/>
                  </a:lnTo>
                  <a:lnTo>
                    <a:pt x="15354" y="69964"/>
                  </a:lnTo>
                  <a:lnTo>
                    <a:pt x="469" y="83058"/>
                  </a:lnTo>
                  <a:lnTo>
                    <a:pt x="25" y="85318"/>
                  </a:lnTo>
                  <a:lnTo>
                    <a:pt x="25" y="90017"/>
                  </a:lnTo>
                  <a:lnTo>
                    <a:pt x="13106" y="104927"/>
                  </a:lnTo>
                  <a:lnTo>
                    <a:pt x="15354" y="105371"/>
                  </a:lnTo>
                  <a:lnTo>
                    <a:pt x="562229" y="105371"/>
                  </a:lnTo>
                  <a:lnTo>
                    <a:pt x="577113" y="92278"/>
                  </a:lnTo>
                  <a:lnTo>
                    <a:pt x="577570" y="90017"/>
                  </a:lnTo>
                  <a:lnTo>
                    <a:pt x="577570" y="85318"/>
                  </a:lnTo>
                  <a:close/>
                </a:path>
                <a:path w="577850" h="175894">
                  <a:moveTo>
                    <a:pt x="577596" y="15367"/>
                  </a:moveTo>
                  <a:lnTo>
                    <a:pt x="564489" y="444"/>
                  </a:lnTo>
                  <a:lnTo>
                    <a:pt x="562229" y="0"/>
                  </a:lnTo>
                  <a:lnTo>
                    <a:pt x="15354" y="0"/>
                  </a:lnTo>
                  <a:lnTo>
                    <a:pt x="444" y="13093"/>
                  </a:lnTo>
                  <a:lnTo>
                    <a:pt x="0" y="15367"/>
                  </a:lnTo>
                  <a:lnTo>
                    <a:pt x="0" y="20066"/>
                  </a:lnTo>
                  <a:lnTo>
                    <a:pt x="13093" y="34975"/>
                  </a:lnTo>
                  <a:lnTo>
                    <a:pt x="15354" y="35420"/>
                  </a:lnTo>
                  <a:lnTo>
                    <a:pt x="562229" y="35420"/>
                  </a:lnTo>
                  <a:lnTo>
                    <a:pt x="577151" y="22326"/>
                  </a:lnTo>
                  <a:lnTo>
                    <a:pt x="577596" y="20066"/>
                  </a:lnTo>
                  <a:lnTo>
                    <a:pt x="577596" y="15367"/>
                  </a:lnTo>
                  <a:close/>
                </a:path>
              </a:pathLst>
            </a:custGeom>
            <a:solidFill>
              <a:srgbClr val="0073FF"/>
            </a:solidFill>
          </p:spPr>
          <p:txBody>
            <a:bodyPr wrap="square" lIns="0" tIns="0" rIns="0" bIns="0" rtlCol="0"/>
            <a:lstStyle/>
            <a:p/>
          </p:txBody>
        </p:sp>
        <p:pic>
          <p:nvPicPr>
            <p:cNvPr id="14" name="object 14"/>
            <p:cNvPicPr/>
            <p:nvPr/>
          </p:nvPicPr>
          <p:blipFill>
            <a:blip r:embed="rId4" cstate="print"/>
            <a:stretch>
              <a:fillRect/>
            </a:stretch>
          </p:blipFill>
          <p:spPr>
            <a:xfrm>
              <a:off x="8302330" y="3365735"/>
              <a:ext cx="73449" cy="164415"/>
            </a:xfrm>
            <a:prstGeom prst="rect">
              <a:avLst/>
            </a:prstGeom>
          </p:spPr>
        </p:pic>
        <p:sp>
          <p:nvSpPr>
            <p:cNvPr id="15" name="object 15"/>
            <p:cNvSpPr/>
            <p:nvPr/>
          </p:nvSpPr>
          <p:spPr>
            <a:xfrm>
              <a:off x="8192630" y="2868503"/>
              <a:ext cx="178435" cy="578485"/>
            </a:xfrm>
            <a:custGeom>
              <a:avLst/>
              <a:gdLst/>
              <a:ahLst/>
              <a:cxnLst/>
              <a:rect l="l" t="t" r="r" b="b"/>
              <a:pathLst>
                <a:path w="178434" h="578485">
                  <a:moveTo>
                    <a:pt x="178182" y="578278"/>
                  </a:moveTo>
                  <a:lnTo>
                    <a:pt x="122884" y="578278"/>
                  </a:lnTo>
                  <a:lnTo>
                    <a:pt x="114051" y="548817"/>
                  </a:lnTo>
                  <a:lnTo>
                    <a:pt x="93699" y="483308"/>
                  </a:lnTo>
                  <a:lnTo>
                    <a:pt x="71042" y="416070"/>
                  </a:lnTo>
                  <a:lnTo>
                    <a:pt x="55297" y="381417"/>
                  </a:lnTo>
                  <a:lnTo>
                    <a:pt x="51497" y="378191"/>
                  </a:lnTo>
                  <a:lnTo>
                    <a:pt x="48095" y="374623"/>
                  </a:lnTo>
                  <a:lnTo>
                    <a:pt x="38670" y="357322"/>
                  </a:lnTo>
                  <a:lnTo>
                    <a:pt x="36864" y="347582"/>
                  </a:lnTo>
                  <a:lnTo>
                    <a:pt x="37584" y="342055"/>
                  </a:lnTo>
                  <a:lnTo>
                    <a:pt x="38016" y="337969"/>
                  </a:lnTo>
                  <a:lnTo>
                    <a:pt x="35569" y="333307"/>
                  </a:lnTo>
                  <a:lnTo>
                    <a:pt x="27648" y="326050"/>
                  </a:lnTo>
                  <a:lnTo>
                    <a:pt x="20208" y="310286"/>
                  </a:lnTo>
                  <a:lnTo>
                    <a:pt x="18816" y="287601"/>
                  </a:lnTo>
                  <a:lnTo>
                    <a:pt x="20304" y="267223"/>
                  </a:lnTo>
                  <a:lnTo>
                    <a:pt x="21504" y="258379"/>
                  </a:lnTo>
                  <a:lnTo>
                    <a:pt x="0" y="203012"/>
                  </a:lnTo>
                  <a:lnTo>
                    <a:pt x="55297" y="0"/>
                  </a:lnTo>
                  <a:lnTo>
                    <a:pt x="86019" y="0"/>
                  </a:lnTo>
                  <a:lnTo>
                    <a:pt x="102531" y="15763"/>
                  </a:lnTo>
                  <a:lnTo>
                    <a:pt x="113235" y="32441"/>
                  </a:lnTo>
                  <a:lnTo>
                    <a:pt x="116739" y="52290"/>
                  </a:lnTo>
                  <a:lnTo>
                    <a:pt x="116759" y="63389"/>
                  </a:lnTo>
                  <a:lnTo>
                    <a:pt x="118176" y="81868"/>
                  </a:lnTo>
                  <a:lnTo>
                    <a:pt x="120724" y="106264"/>
                  </a:lnTo>
                  <a:lnTo>
                    <a:pt x="124135" y="135113"/>
                  </a:lnTo>
                  <a:lnTo>
                    <a:pt x="128144" y="166953"/>
                  </a:lnTo>
                  <a:lnTo>
                    <a:pt x="141089" y="265784"/>
                  </a:lnTo>
                  <a:lnTo>
                    <a:pt x="144820" y="294954"/>
                  </a:lnTo>
                  <a:lnTo>
                    <a:pt x="147816" y="319799"/>
                  </a:lnTo>
                  <a:lnTo>
                    <a:pt x="149809" y="338854"/>
                  </a:lnTo>
                  <a:lnTo>
                    <a:pt x="150533" y="350658"/>
                  </a:lnTo>
                  <a:lnTo>
                    <a:pt x="152453" y="370171"/>
                  </a:lnTo>
                  <a:lnTo>
                    <a:pt x="156677" y="384493"/>
                  </a:lnTo>
                  <a:lnTo>
                    <a:pt x="160901" y="396509"/>
                  </a:lnTo>
                  <a:lnTo>
                    <a:pt x="162822" y="409101"/>
                  </a:lnTo>
                  <a:lnTo>
                    <a:pt x="161958" y="421837"/>
                  </a:lnTo>
                  <a:lnTo>
                    <a:pt x="160517" y="432555"/>
                  </a:lnTo>
                  <a:lnTo>
                    <a:pt x="160229" y="441543"/>
                  </a:lnTo>
                  <a:lnTo>
                    <a:pt x="162822" y="449088"/>
                  </a:lnTo>
                  <a:lnTo>
                    <a:pt x="168245" y="463411"/>
                  </a:lnTo>
                  <a:lnTo>
                    <a:pt x="173958" y="487538"/>
                  </a:lnTo>
                  <a:lnTo>
                    <a:pt x="177942" y="513972"/>
                  </a:lnTo>
                  <a:lnTo>
                    <a:pt x="178182" y="535215"/>
                  </a:lnTo>
                  <a:lnTo>
                    <a:pt x="177173" y="545981"/>
                  </a:lnTo>
                  <a:lnTo>
                    <a:pt x="176837" y="556747"/>
                  </a:lnTo>
                  <a:lnTo>
                    <a:pt x="177173" y="567513"/>
                  </a:lnTo>
                  <a:lnTo>
                    <a:pt x="178182" y="578278"/>
                  </a:lnTo>
                  <a:close/>
                </a:path>
              </a:pathLst>
            </a:custGeom>
            <a:solidFill>
              <a:srgbClr val="E6E7E7"/>
            </a:solidFill>
          </p:spPr>
          <p:txBody>
            <a:bodyPr wrap="square" lIns="0" tIns="0" rIns="0" bIns="0" rtlCol="0"/>
            <a:lstStyle/>
            <a:p/>
          </p:txBody>
        </p:sp>
        <p:sp>
          <p:nvSpPr>
            <p:cNvPr id="16" name="object 16"/>
            <p:cNvSpPr/>
            <p:nvPr/>
          </p:nvSpPr>
          <p:spPr>
            <a:xfrm>
              <a:off x="8011405" y="3172641"/>
              <a:ext cx="327660" cy="245110"/>
            </a:xfrm>
            <a:custGeom>
              <a:avLst/>
              <a:gdLst/>
              <a:ahLst/>
              <a:cxnLst/>
              <a:rect l="l" t="t" r="r" b="b"/>
              <a:pathLst>
                <a:path w="327659" h="245110">
                  <a:moveTo>
                    <a:pt x="0" y="244696"/>
                  </a:moveTo>
                  <a:lnTo>
                    <a:pt x="51111" y="16313"/>
                  </a:lnTo>
                  <a:lnTo>
                    <a:pt x="238470" y="0"/>
                  </a:lnTo>
                  <a:lnTo>
                    <a:pt x="327531" y="224295"/>
                  </a:lnTo>
                  <a:lnTo>
                    <a:pt x="0" y="244696"/>
                  </a:lnTo>
                  <a:close/>
                </a:path>
              </a:pathLst>
            </a:custGeom>
            <a:solidFill>
              <a:srgbClr val="9D616A"/>
            </a:solidFill>
          </p:spPr>
          <p:txBody>
            <a:bodyPr wrap="square" lIns="0" tIns="0" rIns="0" bIns="0" rtlCol="0"/>
            <a:lstStyle/>
            <a:p/>
          </p:txBody>
        </p:sp>
        <p:sp>
          <p:nvSpPr>
            <p:cNvPr id="17" name="object 17"/>
            <p:cNvSpPr/>
            <p:nvPr/>
          </p:nvSpPr>
          <p:spPr>
            <a:xfrm>
              <a:off x="8422178" y="3834286"/>
              <a:ext cx="365760" cy="483234"/>
            </a:xfrm>
            <a:custGeom>
              <a:avLst/>
              <a:gdLst/>
              <a:ahLst/>
              <a:cxnLst/>
              <a:rect l="l" t="t" r="r" b="b"/>
              <a:pathLst>
                <a:path w="365759" h="483235">
                  <a:moveTo>
                    <a:pt x="114103" y="482981"/>
                  </a:moveTo>
                  <a:lnTo>
                    <a:pt x="64444" y="482981"/>
                  </a:lnTo>
                  <a:lnTo>
                    <a:pt x="60441" y="473846"/>
                  </a:lnTo>
                  <a:lnTo>
                    <a:pt x="58349" y="482981"/>
                  </a:lnTo>
                  <a:lnTo>
                    <a:pt x="33971" y="482981"/>
                  </a:lnTo>
                  <a:lnTo>
                    <a:pt x="29968" y="477275"/>
                  </a:lnTo>
                  <a:lnTo>
                    <a:pt x="16487" y="455830"/>
                  </a:lnTo>
                  <a:lnTo>
                    <a:pt x="7140" y="437123"/>
                  </a:lnTo>
                  <a:lnTo>
                    <a:pt x="6419" y="435318"/>
                  </a:lnTo>
                  <a:lnTo>
                    <a:pt x="8041" y="433549"/>
                  </a:lnTo>
                  <a:lnTo>
                    <a:pt x="1299" y="404012"/>
                  </a:lnTo>
                  <a:lnTo>
                    <a:pt x="14857" y="401774"/>
                  </a:lnTo>
                  <a:lnTo>
                    <a:pt x="0" y="355880"/>
                  </a:lnTo>
                  <a:lnTo>
                    <a:pt x="1154" y="352486"/>
                  </a:lnTo>
                  <a:lnTo>
                    <a:pt x="19239" y="322760"/>
                  </a:lnTo>
                  <a:lnTo>
                    <a:pt x="44356" y="300635"/>
                  </a:lnTo>
                  <a:lnTo>
                    <a:pt x="74763" y="281746"/>
                  </a:lnTo>
                  <a:lnTo>
                    <a:pt x="106169" y="264563"/>
                  </a:lnTo>
                  <a:lnTo>
                    <a:pt x="113335" y="260473"/>
                  </a:lnTo>
                  <a:lnTo>
                    <a:pt x="151780" y="235658"/>
                  </a:lnTo>
                  <a:lnTo>
                    <a:pt x="190501" y="205042"/>
                  </a:lnTo>
                  <a:lnTo>
                    <a:pt x="229074" y="167721"/>
                  </a:lnTo>
                  <a:lnTo>
                    <a:pt x="263353" y="126611"/>
                  </a:lnTo>
                  <a:lnTo>
                    <a:pt x="294454" y="79943"/>
                  </a:lnTo>
                  <a:lnTo>
                    <a:pt x="314862" y="41609"/>
                  </a:lnTo>
                  <a:lnTo>
                    <a:pt x="331131" y="3610"/>
                  </a:lnTo>
                  <a:lnTo>
                    <a:pt x="332464" y="0"/>
                  </a:lnTo>
                  <a:lnTo>
                    <a:pt x="335206" y="4777"/>
                  </a:lnTo>
                  <a:lnTo>
                    <a:pt x="353935" y="48266"/>
                  </a:lnTo>
                  <a:lnTo>
                    <a:pt x="363885" y="94333"/>
                  </a:lnTo>
                  <a:lnTo>
                    <a:pt x="365754" y="117969"/>
                  </a:lnTo>
                  <a:lnTo>
                    <a:pt x="365653" y="141806"/>
                  </a:lnTo>
                  <a:lnTo>
                    <a:pt x="359843" y="189490"/>
                  </a:lnTo>
                  <a:lnTo>
                    <a:pt x="345945" y="239226"/>
                  </a:lnTo>
                  <a:lnTo>
                    <a:pt x="323387" y="288929"/>
                  </a:lnTo>
                  <a:lnTo>
                    <a:pt x="295097" y="332408"/>
                  </a:lnTo>
                  <a:lnTo>
                    <a:pt x="263774" y="369588"/>
                  </a:lnTo>
                  <a:lnTo>
                    <a:pt x="228734" y="403326"/>
                  </a:lnTo>
                  <a:lnTo>
                    <a:pt x="190599" y="433893"/>
                  </a:lnTo>
                  <a:lnTo>
                    <a:pt x="149994" y="461558"/>
                  </a:lnTo>
                  <a:lnTo>
                    <a:pt x="128961" y="474387"/>
                  </a:lnTo>
                  <a:lnTo>
                    <a:pt x="114103" y="482981"/>
                  </a:lnTo>
                  <a:close/>
                </a:path>
              </a:pathLst>
            </a:custGeom>
            <a:solidFill>
              <a:srgbClr val="F0F0F0"/>
            </a:solidFill>
          </p:spPr>
          <p:txBody>
            <a:bodyPr wrap="square" lIns="0" tIns="0" rIns="0" bIns="0" rtlCol="0"/>
            <a:lstStyle/>
            <a:p/>
          </p:txBody>
        </p:sp>
        <p:sp>
          <p:nvSpPr>
            <p:cNvPr id="18" name="object 18"/>
            <p:cNvSpPr/>
            <p:nvPr/>
          </p:nvSpPr>
          <p:spPr>
            <a:xfrm>
              <a:off x="8484892" y="3831398"/>
              <a:ext cx="273050" cy="486409"/>
            </a:xfrm>
            <a:custGeom>
              <a:avLst/>
              <a:gdLst/>
              <a:ahLst/>
              <a:cxnLst/>
              <a:rect l="l" t="t" r="r" b="b"/>
              <a:pathLst>
                <a:path w="273050" h="486410">
                  <a:moveTo>
                    <a:pt x="4399" y="485870"/>
                  </a:moveTo>
                  <a:lnTo>
                    <a:pt x="1729" y="485870"/>
                  </a:lnTo>
                  <a:lnTo>
                    <a:pt x="0" y="481863"/>
                  </a:lnTo>
                  <a:lnTo>
                    <a:pt x="468" y="477277"/>
                  </a:lnTo>
                  <a:lnTo>
                    <a:pt x="976" y="467342"/>
                  </a:lnTo>
                  <a:lnTo>
                    <a:pt x="1199" y="457404"/>
                  </a:lnTo>
                  <a:lnTo>
                    <a:pt x="1138" y="447464"/>
                  </a:lnTo>
                  <a:lnTo>
                    <a:pt x="793" y="437522"/>
                  </a:lnTo>
                  <a:lnTo>
                    <a:pt x="622" y="428562"/>
                  </a:lnTo>
                  <a:lnTo>
                    <a:pt x="4666" y="383074"/>
                  </a:lnTo>
                  <a:lnTo>
                    <a:pt x="23215" y="346912"/>
                  </a:lnTo>
                  <a:lnTo>
                    <a:pt x="57961" y="327970"/>
                  </a:lnTo>
                  <a:lnTo>
                    <a:pt x="89612" y="323701"/>
                  </a:lnTo>
                  <a:lnTo>
                    <a:pt x="101372" y="322373"/>
                  </a:lnTo>
                  <a:lnTo>
                    <a:pt x="151284" y="302296"/>
                  </a:lnTo>
                  <a:lnTo>
                    <a:pt x="190881" y="259256"/>
                  </a:lnTo>
                  <a:lnTo>
                    <a:pt x="221252" y="208346"/>
                  </a:lnTo>
                  <a:lnTo>
                    <a:pt x="242201" y="159598"/>
                  </a:lnTo>
                  <a:lnTo>
                    <a:pt x="257021" y="108432"/>
                  </a:lnTo>
                  <a:lnTo>
                    <a:pt x="265508" y="56269"/>
                  </a:lnTo>
                  <a:lnTo>
                    <a:pt x="267695" y="6788"/>
                  </a:lnTo>
                  <a:lnTo>
                    <a:pt x="267551" y="686"/>
                  </a:lnTo>
                  <a:lnTo>
                    <a:pt x="272347" y="0"/>
                  </a:lnTo>
                  <a:lnTo>
                    <a:pt x="272491" y="6138"/>
                  </a:lnTo>
                  <a:lnTo>
                    <a:pt x="272455" y="7654"/>
                  </a:lnTo>
                  <a:lnTo>
                    <a:pt x="272042" y="32774"/>
                  </a:lnTo>
                  <a:lnTo>
                    <a:pt x="266867" y="82495"/>
                  </a:lnTo>
                  <a:lnTo>
                    <a:pt x="256674" y="129393"/>
                  </a:lnTo>
                  <a:lnTo>
                    <a:pt x="242459" y="172433"/>
                  </a:lnTo>
                  <a:lnTo>
                    <a:pt x="224193" y="213235"/>
                  </a:lnTo>
                  <a:lnTo>
                    <a:pt x="201033" y="253020"/>
                  </a:lnTo>
                  <a:lnTo>
                    <a:pt x="160765" y="300752"/>
                  </a:lnTo>
                  <a:lnTo>
                    <a:pt x="117437" y="324081"/>
                  </a:lnTo>
                  <a:lnTo>
                    <a:pt x="79027" y="329608"/>
                  </a:lnTo>
                  <a:lnTo>
                    <a:pt x="69970" y="330698"/>
                  </a:lnTo>
                  <a:lnTo>
                    <a:pt x="30879" y="346181"/>
                  </a:lnTo>
                  <a:lnTo>
                    <a:pt x="7717" y="391989"/>
                  </a:lnTo>
                  <a:lnTo>
                    <a:pt x="5580" y="415831"/>
                  </a:lnTo>
                  <a:lnTo>
                    <a:pt x="5656" y="436371"/>
                  </a:lnTo>
                  <a:lnTo>
                    <a:pt x="6051" y="456917"/>
                  </a:lnTo>
                  <a:lnTo>
                    <a:pt x="5372" y="477277"/>
                  </a:lnTo>
                  <a:lnTo>
                    <a:pt x="4795" y="483018"/>
                  </a:lnTo>
                  <a:lnTo>
                    <a:pt x="4399" y="485870"/>
                  </a:lnTo>
                  <a:close/>
                </a:path>
              </a:pathLst>
            </a:custGeom>
            <a:solidFill>
              <a:srgbClr val="FFFFFF"/>
            </a:solidFill>
          </p:spPr>
          <p:txBody>
            <a:bodyPr wrap="square" lIns="0" tIns="0" rIns="0" bIns="0" rtlCol="0"/>
            <a:lstStyle/>
            <a:p/>
          </p:txBody>
        </p:sp>
        <p:pic>
          <p:nvPicPr>
            <p:cNvPr id="19" name="object 19"/>
            <p:cNvPicPr/>
            <p:nvPr/>
          </p:nvPicPr>
          <p:blipFill>
            <a:blip r:embed="rId5" cstate="print"/>
            <a:stretch>
              <a:fillRect/>
            </a:stretch>
          </p:blipFill>
          <p:spPr>
            <a:xfrm>
              <a:off x="8691080" y="4042452"/>
              <a:ext cx="86434" cy="32219"/>
            </a:xfrm>
            <a:prstGeom prst="rect">
              <a:avLst/>
            </a:prstGeom>
          </p:spPr>
        </p:pic>
        <p:sp>
          <p:nvSpPr>
            <p:cNvPr id="20" name="object 20"/>
            <p:cNvSpPr/>
            <p:nvPr/>
          </p:nvSpPr>
          <p:spPr>
            <a:xfrm>
              <a:off x="8581555" y="3908500"/>
              <a:ext cx="164465" cy="250825"/>
            </a:xfrm>
            <a:custGeom>
              <a:avLst/>
              <a:gdLst/>
              <a:ahLst/>
              <a:cxnLst/>
              <a:rect l="l" t="t" r="r" b="b"/>
              <a:pathLst>
                <a:path w="164465" h="250825">
                  <a:moveTo>
                    <a:pt x="16941" y="151536"/>
                  </a:moveTo>
                  <a:lnTo>
                    <a:pt x="3365" y="175564"/>
                  </a:lnTo>
                  <a:lnTo>
                    <a:pt x="0" y="199631"/>
                  </a:lnTo>
                  <a:lnTo>
                    <a:pt x="0" y="211848"/>
                  </a:lnTo>
                  <a:lnTo>
                    <a:pt x="1117" y="223901"/>
                  </a:lnTo>
                  <a:lnTo>
                    <a:pt x="3365" y="235800"/>
                  </a:lnTo>
                  <a:lnTo>
                    <a:pt x="6756" y="247535"/>
                  </a:lnTo>
                  <a:lnTo>
                    <a:pt x="7759" y="250507"/>
                  </a:lnTo>
                  <a:lnTo>
                    <a:pt x="12217" y="248615"/>
                  </a:lnTo>
                  <a:lnTo>
                    <a:pt x="11214" y="245668"/>
                  </a:lnTo>
                  <a:lnTo>
                    <a:pt x="8001" y="234378"/>
                  </a:lnTo>
                  <a:lnTo>
                    <a:pt x="5867" y="222935"/>
                  </a:lnTo>
                  <a:lnTo>
                    <a:pt x="4800" y="211353"/>
                  </a:lnTo>
                  <a:lnTo>
                    <a:pt x="4838" y="199605"/>
                  </a:lnTo>
                  <a:lnTo>
                    <a:pt x="5943" y="187921"/>
                  </a:lnTo>
                  <a:lnTo>
                    <a:pt x="8115" y="176491"/>
                  </a:lnTo>
                  <a:lnTo>
                    <a:pt x="11353" y="165315"/>
                  </a:lnTo>
                  <a:lnTo>
                    <a:pt x="15659" y="154393"/>
                  </a:lnTo>
                  <a:lnTo>
                    <a:pt x="16941" y="151536"/>
                  </a:lnTo>
                  <a:close/>
                </a:path>
                <a:path w="164465" h="250825">
                  <a:moveTo>
                    <a:pt x="164363" y="29565"/>
                  </a:moveTo>
                  <a:lnTo>
                    <a:pt x="158445" y="25552"/>
                  </a:lnTo>
                  <a:lnTo>
                    <a:pt x="154393" y="23596"/>
                  </a:lnTo>
                  <a:lnTo>
                    <a:pt x="139153" y="7226"/>
                  </a:lnTo>
                  <a:lnTo>
                    <a:pt x="136499" y="0"/>
                  </a:lnTo>
                  <a:lnTo>
                    <a:pt x="132029" y="1892"/>
                  </a:lnTo>
                  <a:lnTo>
                    <a:pt x="143662" y="21653"/>
                  </a:lnTo>
                  <a:lnTo>
                    <a:pt x="161569" y="31737"/>
                  </a:lnTo>
                  <a:lnTo>
                    <a:pt x="162179" y="31724"/>
                  </a:lnTo>
                  <a:lnTo>
                    <a:pt x="163398" y="31216"/>
                  </a:lnTo>
                  <a:lnTo>
                    <a:pt x="163842" y="30784"/>
                  </a:lnTo>
                  <a:lnTo>
                    <a:pt x="164363" y="29565"/>
                  </a:lnTo>
                  <a:close/>
                </a:path>
              </a:pathLst>
            </a:custGeom>
            <a:solidFill>
              <a:srgbClr val="FFFFFF"/>
            </a:solidFill>
          </p:spPr>
          <p:txBody>
            <a:bodyPr wrap="square" lIns="0" tIns="0" rIns="0" bIns="0" rtlCol="0"/>
            <a:lstStyle/>
            <a:p/>
          </p:txBody>
        </p:sp>
        <p:sp>
          <p:nvSpPr>
            <p:cNvPr id="21" name="object 21"/>
            <p:cNvSpPr/>
            <p:nvPr/>
          </p:nvSpPr>
          <p:spPr>
            <a:xfrm>
              <a:off x="8367038" y="3775900"/>
              <a:ext cx="189865" cy="541655"/>
            </a:xfrm>
            <a:custGeom>
              <a:avLst/>
              <a:gdLst/>
              <a:ahLst/>
              <a:cxnLst/>
              <a:rect l="l" t="t" r="r" b="b"/>
              <a:pathLst>
                <a:path w="189865" h="541654">
                  <a:moveTo>
                    <a:pt x="124922" y="541368"/>
                  </a:moveTo>
                  <a:lnTo>
                    <a:pt x="119584" y="541368"/>
                  </a:lnTo>
                  <a:lnTo>
                    <a:pt x="115581" y="532233"/>
                  </a:lnTo>
                  <a:lnTo>
                    <a:pt x="113489" y="541368"/>
                  </a:lnTo>
                  <a:lnTo>
                    <a:pt x="61919" y="541368"/>
                  </a:lnTo>
                  <a:lnTo>
                    <a:pt x="37289" y="520245"/>
                  </a:lnTo>
                  <a:lnTo>
                    <a:pt x="63181" y="491936"/>
                  </a:lnTo>
                  <a:lnTo>
                    <a:pt x="56439" y="462400"/>
                  </a:lnTo>
                  <a:lnTo>
                    <a:pt x="69998" y="460161"/>
                  </a:lnTo>
                  <a:lnTo>
                    <a:pt x="36062" y="355375"/>
                  </a:lnTo>
                  <a:lnTo>
                    <a:pt x="5048" y="361189"/>
                  </a:lnTo>
                  <a:lnTo>
                    <a:pt x="0" y="343496"/>
                  </a:lnTo>
                  <a:lnTo>
                    <a:pt x="23296" y="276516"/>
                  </a:lnTo>
                  <a:lnTo>
                    <a:pt x="34598" y="223465"/>
                  </a:lnTo>
                  <a:lnTo>
                    <a:pt x="40172" y="169971"/>
                  </a:lnTo>
                  <a:lnTo>
                    <a:pt x="40811" y="143057"/>
                  </a:lnTo>
                  <a:lnTo>
                    <a:pt x="40017" y="116033"/>
                  </a:lnTo>
                  <a:lnTo>
                    <a:pt x="34320" y="63220"/>
                  </a:lnTo>
                  <a:lnTo>
                    <a:pt x="26530" y="24693"/>
                  </a:lnTo>
                  <a:lnTo>
                    <a:pt x="19833" y="0"/>
                  </a:lnTo>
                  <a:lnTo>
                    <a:pt x="27514" y="3321"/>
                  </a:lnTo>
                  <a:lnTo>
                    <a:pt x="75749" y="32945"/>
                  </a:lnTo>
                  <a:lnTo>
                    <a:pt x="112385" y="68230"/>
                  </a:lnTo>
                  <a:lnTo>
                    <a:pt x="142305" y="110048"/>
                  </a:lnTo>
                  <a:lnTo>
                    <a:pt x="165420" y="157250"/>
                  </a:lnTo>
                  <a:lnTo>
                    <a:pt x="181468" y="209444"/>
                  </a:lnTo>
                  <a:lnTo>
                    <a:pt x="189114" y="263516"/>
                  </a:lnTo>
                  <a:lnTo>
                    <a:pt x="189871" y="284688"/>
                  </a:lnTo>
                  <a:lnTo>
                    <a:pt x="189844" y="295279"/>
                  </a:lnTo>
                  <a:lnTo>
                    <a:pt x="186299" y="344452"/>
                  </a:lnTo>
                  <a:lnTo>
                    <a:pt x="179629" y="384370"/>
                  </a:lnTo>
                  <a:lnTo>
                    <a:pt x="166759" y="434211"/>
                  </a:lnTo>
                  <a:lnTo>
                    <a:pt x="151351" y="479602"/>
                  </a:lnTo>
                  <a:lnTo>
                    <a:pt x="132412" y="525117"/>
                  </a:lnTo>
                  <a:lnTo>
                    <a:pt x="126292" y="538516"/>
                  </a:lnTo>
                  <a:lnTo>
                    <a:pt x="124922" y="541368"/>
                  </a:lnTo>
                  <a:close/>
                </a:path>
              </a:pathLst>
            </a:custGeom>
            <a:solidFill>
              <a:srgbClr val="F0F0F0"/>
            </a:solidFill>
          </p:spPr>
          <p:txBody>
            <a:bodyPr wrap="square" lIns="0" tIns="0" rIns="0" bIns="0" rtlCol="0"/>
            <a:lstStyle/>
            <a:p/>
          </p:txBody>
        </p:sp>
        <p:pic>
          <p:nvPicPr>
            <p:cNvPr id="22" name="object 22"/>
            <p:cNvPicPr/>
            <p:nvPr/>
          </p:nvPicPr>
          <p:blipFill>
            <a:blip r:embed="rId6" cstate="print"/>
            <a:stretch>
              <a:fillRect/>
            </a:stretch>
          </p:blipFill>
          <p:spPr>
            <a:xfrm>
              <a:off x="8424739" y="4270148"/>
              <a:ext cx="38263" cy="47120"/>
            </a:xfrm>
            <a:prstGeom prst="rect">
              <a:avLst/>
            </a:prstGeom>
          </p:spPr>
        </p:pic>
        <p:sp>
          <p:nvSpPr>
            <p:cNvPr id="23" name="object 23"/>
            <p:cNvSpPr/>
            <p:nvPr/>
          </p:nvSpPr>
          <p:spPr>
            <a:xfrm>
              <a:off x="8383765" y="3772032"/>
              <a:ext cx="99695" cy="396875"/>
            </a:xfrm>
            <a:custGeom>
              <a:avLst/>
              <a:gdLst/>
              <a:ahLst/>
              <a:cxnLst/>
              <a:rect l="l" t="t" r="r" b="b"/>
              <a:pathLst>
                <a:path w="99695" h="396875">
                  <a:moveTo>
                    <a:pt x="31373" y="396431"/>
                  </a:moveTo>
                  <a:lnTo>
                    <a:pt x="29606" y="390978"/>
                  </a:lnTo>
                  <a:lnTo>
                    <a:pt x="36525" y="383426"/>
                  </a:lnTo>
                  <a:lnTo>
                    <a:pt x="43897" y="376277"/>
                  </a:lnTo>
                  <a:lnTo>
                    <a:pt x="51444" y="369311"/>
                  </a:lnTo>
                  <a:lnTo>
                    <a:pt x="58890" y="362308"/>
                  </a:lnTo>
                  <a:lnTo>
                    <a:pt x="72392" y="346942"/>
                  </a:lnTo>
                  <a:lnTo>
                    <a:pt x="82494" y="330274"/>
                  </a:lnTo>
                  <a:lnTo>
                    <a:pt x="91693" y="299975"/>
                  </a:lnTo>
                  <a:lnTo>
                    <a:pt x="94560" y="270872"/>
                  </a:lnTo>
                  <a:lnTo>
                    <a:pt x="94268" y="256150"/>
                  </a:lnTo>
                  <a:lnTo>
                    <a:pt x="87910" y="197316"/>
                  </a:lnTo>
                  <a:lnTo>
                    <a:pt x="75311" y="145686"/>
                  </a:lnTo>
                  <a:lnTo>
                    <a:pt x="55680" y="94350"/>
                  </a:lnTo>
                  <a:lnTo>
                    <a:pt x="24666" y="37804"/>
                  </a:lnTo>
                  <a:lnTo>
                    <a:pt x="0" y="3429"/>
                  </a:lnTo>
                  <a:lnTo>
                    <a:pt x="3425" y="0"/>
                  </a:lnTo>
                  <a:lnTo>
                    <a:pt x="41835" y="56770"/>
                  </a:lnTo>
                  <a:lnTo>
                    <a:pt x="66647" y="107647"/>
                  </a:lnTo>
                  <a:lnTo>
                    <a:pt x="83243" y="155694"/>
                  </a:lnTo>
                  <a:lnTo>
                    <a:pt x="93197" y="199276"/>
                  </a:lnTo>
                  <a:lnTo>
                    <a:pt x="98634" y="245019"/>
                  </a:lnTo>
                  <a:lnTo>
                    <a:pt x="99280" y="263806"/>
                  </a:lnTo>
                  <a:lnTo>
                    <a:pt x="99148" y="278503"/>
                  </a:lnTo>
                  <a:lnTo>
                    <a:pt x="89219" y="327247"/>
                  </a:lnTo>
                  <a:lnTo>
                    <a:pt x="65155" y="362891"/>
                  </a:lnTo>
                  <a:lnTo>
                    <a:pt x="45484" y="381382"/>
                  </a:lnTo>
                  <a:lnTo>
                    <a:pt x="38134" y="388669"/>
                  </a:lnTo>
                  <a:lnTo>
                    <a:pt x="31373" y="396431"/>
                  </a:lnTo>
                  <a:close/>
                </a:path>
              </a:pathLst>
            </a:custGeom>
            <a:solidFill>
              <a:srgbClr val="FFFFFF"/>
            </a:solidFill>
          </p:spPr>
          <p:txBody>
            <a:bodyPr wrap="square" lIns="0" tIns="0" rIns="0" bIns="0" rtlCol="0"/>
            <a:lstStyle/>
            <a:p/>
          </p:txBody>
        </p:sp>
        <p:pic>
          <p:nvPicPr>
            <p:cNvPr id="24" name="object 24"/>
            <p:cNvPicPr/>
            <p:nvPr/>
          </p:nvPicPr>
          <p:blipFill>
            <a:blip r:embed="rId7" cstate="print"/>
            <a:stretch>
              <a:fillRect/>
            </a:stretch>
          </p:blipFill>
          <p:spPr>
            <a:xfrm>
              <a:off x="8474247" y="3931445"/>
              <a:ext cx="57944" cy="67861"/>
            </a:xfrm>
            <a:prstGeom prst="rect">
              <a:avLst/>
            </a:prstGeom>
          </p:spPr>
        </p:pic>
        <p:pic>
          <p:nvPicPr>
            <p:cNvPr id="25" name="object 25"/>
            <p:cNvPicPr/>
            <p:nvPr/>
          </p:nvPicPr>
          <p:blipFill>
            <a:blip r:embed="rId8" cstate="print"/>
            <a:stretch>
              <a:fillRect/>
            </a:stretch>
          </p:blipFill>
          <p:spPr>
            <a:xfrm>
              <a:off x="8393251" y="4050284"/>
              <a:ext cx="59295" cy="84551"/>
            </a:xfrm>
            <a:prstGeom prst="rect">
              <a:avLst/>
            </a:prstGeom>
          </p:spPr>
        </p:pic>
        <p:sp>
          <p:nvSpPr>
            <p:cNvPr id="26" name="object 26"/>
            <p:cNvSpPr/>
            <p:nvPr/>
          </p:nvSpPr>
          <p:spPr>
            <a:xfrm>
              <a:off x="8399846" y="3857209"/>
              <a:ext cx="43180" cy="13335"/>
            </a:xfrm>
            <a:custGeom>
              <a:avLst/>
              <a:gdLst/>
              <a:ahLst/>
              <a:cxnLst/>
              <a:rect l="l" t="t" r="r" b="b"/>
              <a:pathLst>
                <a:path w="43179" h="13335">
                  <a:moveTo>
                    <a:pt x="26221" y="13257"/>
                  </a:moveTo>
                  <a:lnTo>
                    <a:pt x="6873" y="8600"/>
                  </a:lnTo>
                  <a:lnTo>
                    <a:pt x="0" y="4202"/>
                  </a:lnTo>
                  <a:lnTo>
                    <a:pt x="2427" y="0"/>
                  </a:lnTo>
                  <a:lnTo>
                    <a:pt x="4987" y="1791"/>
                  </a:lnTo>
                  <a:lnTo>
                    <a:pt x="8898" y="4176"/>
                  </a:lnTo>
                  <a:lnTo>
                    <a:pt x="13009" y="6029"/>
                  </a:lnTo>
                  <a:lnTo>
                    <a:pt x="17321" y="7350"/>
                  </a:lnTo>
                  <a:lnTo>
                    <a:pt x="21831" y="8138"/>
                  </a:lnTo>
                  <a:lnTo>
                    <a:pt x="26404" y="8380"/>
                  </a:lnTo>
                  <a:lnTo>
                    <a:pt x="30901" y="8057"/>
                  </a:lnTo>
                  <a:lnTo>
                    <a:pt x="35321" y="7172"/>
                  </a:lnTo>
                  <a:lnTo>
                    <a:pt x="39666" y="5724"/>
                  </a:lnTo>
                  <a:lnTo>
                    <a:pt x="40313" y="5557"/>
                  </a:lnTo>
                  <a:lnTo>
                    <a:pt x="40925" y="5642"/>
                  </a:lnTo>
                  <a:lnTo>
                    <a:pt x="42078" y="6317"/>
                  </a:lnTo>
                  <a:lnTo>
                    <a:pt x="42453" y="6808"/>
                  </a:lnTo>
                  <a:lnTo>
                    <a:pt x="42773" y="8099"/>
                  </a:lnTo>
                  <a:lnTo>
                    <a:pt x="42680" y="8707"/>
                  </a:lnTo>
                  <a:lnTo>
                    <a:pt x="42013" y="9849"/>
                  </a:lnTo>
                  <a:lnTo>
                    <a:pt x="41531" y="10229"/>
                  </a:lnTo>
                  <a:lnTo>
                    <a:pt x="36085" y="11978"/>
                  </a:lnTo>
                  <a:lnTo>
                    <a:pt x="31192" y="12924"/>
                  </a:lnTo>
                  <a:lnTo>
                    <a:pt x="26221" y="13257"/>
                  </a:lnTo>
                  <a:close/>
                </a:path>
              </a:pathLst>
            </a:custGeom>
            <a:solidFill>
              <a:srgbClr val="FFFFFF"/>
            </a:solidFill>
          </p:spPr>
          <p:txBody>
            <a:bodyPr wrap="square" lIns="0" tIns="0" rIns="0" bIns="0" rtlCol="0"/>
            <a:lstStyle/>
            <a:p/>
          </p:txBody>
        </p:sp>
        <p:pic>
          <p:nvPicPr>
            <p:cNvPr id="27" name="object 27"/>
            <p:cNvPicPr/>
            <p:nvPr/>
          </p:nvPicPr>
          <p:blipFill>
            <a:blip r:embed="rId9" cstate="print"/>
            <a:stretch>
              <a:fillRect/>
            </a:stretch>
          </p:blipFill>
          <p:spPr>
            <a:xfrm>
              <a:off x="8009031" y="4100933"/>
              <a:ext cx="127819" cy="212038"/>
            </a:xfrm>
            <a:prstGeom prst="rect">
              <a:avLst/>
            </a:prstGeom>
          </p:spPr>
        </p:pic>
        <p:pic>
          <p:nvPicPr>
            <p:cNvPr id="28" name="object 28"/>
            <p:cNvPicPr/>
            <p:nvPr/>
          </p:nvPicPr>
          <p:blipFill>
            <a:blip r:embed="rId10" cstate="print"/>
            <a:stretch>
              <a:fillRect/>
            </a:stretch>
          </p:blipFill>
          <p:spPr>
            <a:xfrm>
              <a:off x="8370389" y="4085837"/>
              <a:ext cx="128559" cy="227501"/>
            </a:xfrm>
            <a:prstGeom prst="rect">
              <a:avLst/>
            </a:prstGeom>
          </p:spPr>
        </p:pic>
        <p:sp>
          <p:nvSpPr>
            <p:cNvPr id="29" name="object 29"/>
            <p:cNvSpPr/>
            <p:nvPr/>
          </p:nvSpPr>
          <p:spPr>
            <a:xfrm>
              <a:off x="7704524" y="4308671"/>
              <a:ext cx="1019810" cy="8890"/>
            </a:xfrm>
            <a:custGeom>
              <a:avLst/>
              <a:gdLst/>
              <a:ahLst/>
              <a:cxnLst/>
              <a:rect l="l" t="t" r="r" b="b"/>
              <a:pathLst>
                <a:path w="1019809" h="8889">
                  <a:moveTo>
                    <a:pt x="1016288" y="8600"/>
                  </a:moveTo>
                  <a:lnTo>
                    <a:pt x="3105" y="8597"/>
                  </a:lnTo>
                  <a:lnTo>
                    <a:pt x="2094" y="8177"/>
                  </a:lnTo>
                  <a:lnTo>
                    <a:pt x="418" y="6499"/>
                  </a:lnTo>
                  <a:lnTo>
                    <a:pt x="0" y="5486"/>
                  </a:lnTo>
                  <a:lnTo>
                    <a:pt x="0" y="3113"/>
                  </a:lnTo>
                  <a:lnTo>
                    <a:pt x="418" y="2100"/>
                  </a:lnTo>
                  <a:lnTo>
                    <a:pt x="2094" y="422"/>
                  </a:lnTo>
                  <a:lnTo>
                    <a:pt x="3105" y="3"/>
                  </a:lnTo>
                  <a:lnTo>
                    <a:pt x="1016289" y="0"/>
                  </a:lnTo>
                  <a:lnTo>
                    <a:pt x="1017302" y="417"/>
                  </a:lnTo>
                  <a:lnTo>
                    <a:pt x="1018980" y="2098"/>
                  </a:lnTo>
                  <a:lnTo>
                    <a:pt x="1019397" y="3111"/>
                  </a:lnTo>
                  <a:lnTo>
                    <a:pt x="1019394" y="4300"/>
                  </a:lnTo>
                  <a:lnTo>
                    <a:pt x="1019397" y="5488"/>
                  </a:lnTo>
                  <a:lnTo>
                    <a:pt x="1018979" y="6502"/>
                  </a:lnTo>
                  <a:lnTo>
                    <a:pt x="1017301" y="8182"/>
                  </a:lnTo>
                  <a:lnTo>
                    <a:pt x="1016288" y="8600"/>
                  </a:lnTo>
                  <a:close/>
                </a:path>
              </a:pathLst>
            </a:custGeom>
            <a:solidFill>
              <a:srgbClr val="CCCCCC"/>
            </a:solidFill>
          </p:spPr>
          <p:txBody>
            <a:bodyPr wrap="square" lIns="0" tIns="0" rIns="0" bIns="0" rtlCol="0"/>
            <a:lstStyle/>
            <a:p/>
          </p:txBody>
        </p:sp>
        <p:sp>
          <p:nvSpPr>
            <p:cNvPr id="30" name="object 30"/>
            <p:cNvSpPr/>
            <p:nvPr/>
          </p:nvSpPr>
          <p:spPr>
            <a:xfrm>
              <a:off x="7989668" y="3316275"/>
              <a:ext cx="481330" cy="883285"/>
            </a:xfrm>
            <a:custGeom>
              <a:avLst/>
              <a:gdLst/>
              <a:ahLst/>
              <a:cxnLst/>
              <a:rect l="l" t="t" r="r" b="b"/>
              <a:pathLst>
                <a:path w="481329" h="883285">
                  <a:moveTo>
                    <a:pt x="68225" y="882981"/>
                  </a:moveTo>
                  <a:lnTo>
                    <a:pt x="39195" y="569744"/>
                  </a:lnTo>
                  <a:lnTo>
                    <a:pt x="41010" y="565507"/>
                  </a:lnTo>
                  <a:lnTo>
                    <a:pt x="44036" y="555219"/>
                  </a:lnTo>
                  <a:lnTo>
                    <a:pt x="44641" y="542507"/>
                  </a:lnTo>
                  <a:lnTo>
                    <a:pt x="39195" y="530999"/>
                  </a:lnTo>
                  <a:lnTo>
                    <a:pt x="34757" y="519994"/>
                  </a:lnTo>
                  <a:lnTo>
                    <a:pt x="37581" y="508387"/>
                  </a:lnTo>
                  <a:lnTo>
                    <a:pt x="42826" y="499203"/>
                  </a:lnTo>
                  <a:lnTo>
                    <a:pt x="45650" y="495469"/>
                  </a:lnTo>
                  <a:lnTo>
                    <a:pt x="44238" y="483663"/>
                  </a:lnTo>
                  <a:lnTo>
                    <a:pt x="39195" y="447034"/>
                  </a:lnTo>
                  <a:lnTo>
                    <a:pt x="29310" y="383764"/>
                  </a:lnTo>
                  <a:lnTo>
                    <a:pt x="13374" y="292036"/>
                  </a:lnTo>
                  <a:lnTo>
                    <a:pt x="7227" y="253108"/>
                  </a:lnTo>
                  <a:lnTo>
                    <a:pt x="3166" y="216849"/>
                  </a:lnTo>
                  <a:lnTo>
                    <a:pt x="865" y="183519"/>
                  </a:lnTo>
                  <a:lnTo>
                    <a:pt x="0" y="153377"/>
                  </a:lnTo>
                  <a:lnTo>
                    <a:pt x="244" y="126683"/>
                  </a:lnTo>
                  <a:lnTo>
                    <a:pt x="2766" y="84676"/>
                  </a:lnTo>
                  <a:lnTo>
                    <a:pt x="14041" y="35383"/>
                  </a:lnTo>
                  <a:lnTo>
                    <a:pt x="63809" y="10515"/>
                  </a:lnTo>
                  <a:lnTo>
                    <a:pt x="158789" y="3443"/>
                  </a:lnTo>
                  <a:lnTo>
                    <a:pt x="259816" y="0"/>
                  </a:lnTo>
                  <a:lnTo>
                    <a:pt x="320025" y="7011"/>
                  </a:lnTo>
                  <a:lnTo>
                    <a:pt x="347809" y="49379"/>
                  </a:lnTo>
                  <a:lnTo>
                    <a:pt x="371324" y="134615"/>
                  </a:lnTo>
                  <a:lnTo>
                    <a:pt x="382802" y="256019"/>
                  </a:lnTo>
                  <a:lnTo>
                    <a:pt x="388926" y="368485"/>
                  </a:lnTo>
                  <a:lnTo>
                    <a:pt x="390737" y="417981"/>
                  </a:lnTo>
                  <a:lnTo>
                    <a:pt x="391662" y="424427"/>
                  </a:lnTo>
                  <a:lnTo>
                    <a:pt x="399044" y="459065"/>
                  </a:lnTo>
                  <a:lnTo>
                    <a:pt x="406691" y="478386"/>
                  </a:lnTo>
                  <a:lnTo>
                    <a:pt x="410066" y="482542"/>
                  </a:lnTo>
                  <a:lnTo>
                    <a:pt x="413945" y="487270"/>
                  </a:lnTo>
                  <a:lnTo>
                    <a:pt x="416049" y="491601"/>
                  </a:lnTo>
                  <a:lnTo>
                    <a:pt x="416766" y="495465"/>
                  </a:lnTo>
                  <a:lnTo>
                    <a:pt x="416486" y="498791"/>
                  </a:lnTo>
                  <a:lnTo>
                    <a:pt x="416102" y="500718"/>
                  </a:lnTo>
                  <a:lnTo>
                    <a:pt x="415333" y="502475"/>
                  </a:lnTo>
                  <a:lnTo>
                    <a:pt x="413918" y="504447"/>
                  </a:lnTo>
                  <a:lnTo>
                    <a:pt x="413313" y="505146"/>
                  </a:lnTo>
                  <a:lnTo>
                    <a:pt x="412463" y="509216"/>
                  </a:lnTo>
                  <a:lnTo>
                    <a:pt x="412608" y="513249"/>
                  </a:lnTo>
                  <a:lnTo>
                    <a:pt x="414891" y="521244"/>
                  </a:lnTo>
                  <a:lnTo>
                    <a:pt x="416898" y="524745"/>
                  </a:lnTo>
                  <a:lnTo>
                    <a:pt x="419768" y="527750"/>
                  </a:lnTo>
                  <a:lnTo>
                    <a:pt x="424346" y="535887"/>
                  </a:lnTo>
                  <a:lnTo>
                    <a:pt x="424997" y="544319"/>
                  </a:lnTo>
                  <a:lnTo>
                    <a:pt x="423834" y="550929"/>
                  </a:lnTo>
                  <a:lnTo>
                    <a:pt x="422977" y="553603"/>
                  </a:lnTo>
                  <a:lnTo>
                    <a:pt x="481039" y="811920"/>
                  </a:lnTo>
                  <a:lnTo>
                    <a:pt x="377826" y="831310"/>
                  </a:lnTo>
                  <a:lnTo>
                    <a:pt x="313309" y="605273"/>
                  </a:lnTo>
                  <a:lnTo>
                    <a:pt x="310138" y="597551"/>
                  </a:lnTo>
                  <a:lnTo>
                    <a:pt x="302437" y="579835"/>
                  </a:lnTo>
                  <a:lnTo>
                    <a:pt x="292924" y="560305"/>
                  </a:lnTo>
                  <a:lnTo>
                    <a:pt x="284315" y="547139"/>
                  </a:lnTo>
                  <a:lnTo>
                    <a:pt x="280223" y="539526"/>
                  </a:lnTo>
                  <a:lnTo>
                    <a:pt x="280677" y="532209"/>
                  </a:lnTo>
                  <a:lnTo>
                    <a:pt x="282951" y="526707"/>
                  </a:lnTo>
                  <a:lnTo>
                    <a:pt x="284315" y="524536"/>
                  </a:lnTo>
                  <a:lnTo>
                    <a:pt x="184312" y="188694"/>
                  </a:lnTo>
                  <a:lnTo>
                    <a:pt x="168192" y="495469"/>
                  </a:lnTo>
                  <a:lnTo>
                    <a:pt x="166276" y="501623"/>
                  </a:lnTo>
                  <a:lnTo>
                    <a:pt x="162544" y="515649"/>
                  </a:lnTo>
                  <a:lnTo>
                    <a:pt x="160023" y="530886"/>
                  </a:lnTo>
                  <a:lnTo>
                    <a:pt x="161737" y="540676"/>
                  </a:lnTo>
                  <a:lnTo>
                    <a:pt x="163451" y="548452"/>
                  </a:lnTo>
                  <a:lnTo>
                    <a:pt x="160930" y="559258"/>
                  </a:lnTo>
                  <a:lnTo>
                    <a:pt x="157198" y="568852"/>
                  </a:lnTo>
                  <a:lnTo>
                    <a:pt x="155282" y="572993"/>
                  </a:lnTo>
                  <a:lnTo>
                    <a:pt x="168192" y="866841"/>
                  </a:lnTo>
                  <a:lnTo>
                    <a:pt x="68225" y="882981"/>
                  </a:lnTo>
                  <a:close/>
                </a:path>
              </a:pathLst>
            </a:custGeom>
            <a:solidFill>
              <a:srgbClr val="2E2E40"/>
            </a:solidFill>
          </p:spPr>
          <p:txBody>
            <a:bodyPr wrap="square" lIns="0" tIns="0" rIns="0" bIns="0" rtlCol="0"/>
            <a:lstStyle/>
            <a:p/>
          </p:txBody>
        </p:sp>
        <p:pic>
          <p:nvPicPr>
            <p:cNvPr id="31" name="object 31"/>
            <p:cNvPicPr/>
            <p:nvPr/>
          </p:nvPicPr>
          <p:blipFill>
            <a:blip r:embed="rId11" cstate="print"/>
            <a:stretch>
              <a:fillRect/>
            </a:stretch>
          </p:blipFill>
          <p:spPr>
            <a:xfrm>
              <a:off x="7950263" y="3365336"/>
              <a:ext cx="73449" cy="164415"/>
            </a:xfrm>
            <a:prstGeom prst="rect">
              <a:avLst/>
            </a:prstGeom>
          </p:spPr>
        </p:pic>
        <p:sp>
          <p:nvSpPr>
            <p:cNvPr id="32" name="object 32"/>
            <p:cNvSpPr/>
            <p:nvPr/>
          </p:nvSpPr>
          <p:spPr>
            <a:xfrm>
              <a:off x="7955229" y="2771323"/>
              <a:ext cx="391160" cy="675640"/>
            </a:xfrm>
            <a:custGeom>
              <a:avLst/>
              <a:gdLst/>
              <a:ahLst/>
              <a:cxnLst/>
              <a:rect l="l" t="t" r="r" b="b"/>
              <a:pathLst>
                <a:path w="391159" h="675639">
                  <a:moveTo>
                    <a:pt x="55294" y="675061"/>
                  </a:moveTo>
                  <a:lnTo>
                    <a:pt x="0" y="675061"/>
                  </a:lnTo>
                  <a:lnTo>
                    <a:pt x="1008" y="664298"/>
                  </a:lnTo>
                  <a:lnTo>
                    <a:pt x="1345" y="653528"/>
                  </a:lnTo>
                  <a:lnTo>
                    <a:pt x="1008" y="642765"/>
                  </a:lnTo>
                  <a:lnTo>
                    <a:pt x="0" y="632002"/>
                  </a:lnTo>
                  <a:lnTo>
                    <a:pt x="239" y="610755"/>
                  </a:lnTo>
                  <a:lnTo>
                    <a:pt x="4222" y="584320"/>
                  </a:lnTo>
                  <a:lnTo>
                    <a:pt x="9937" y="560196"/>
                  </a:lnTo>
                  <a:lnTo>
                    <a:pt x="15359" y="545870"/>
                  </a:lnTo>
                  <a:lnTo>
                    <a:pt x="17950" y="538327"/>
                  </a:lnTo>
                  <a:lnTo>
                    <a:pt x="17664" y="529341"/>
                  </a:lnTo>
                  <a:lnTo>
                    <a:pt x="16222" y="518623"/>
                  </a:lnTo>
                  <a:lnTo>
                    <a:pt x="15359" y="505884"/>
                  </a:lnTo>
                  <a:lnTo>
                    <a:pt x="17277" y="493292"/>
                  </a:lnTo>
                  <a:lnTo>
                    <a:pt x="21500" y="481278"/>
                  </a:lnTo>
                  <a:lnTo>
                    <a:pt x="25729" y="466953"/>
                  </a:lnTo>
                  <a:lnTo>
                    <a:pt x="27647" y="447439"/>
                  </a:lnTo>
                  <a:lnTo>
                    <a:pt x="28370" y="435641"/>
                  </a:lnTo>
                  <a:lnTo>
                    <a:pt x="30364" y="416584"/>
                  </a:lnTo>
                  <a:lnTo>
                    <a:pt x="33355" y="391737"/>
                  </a:lnTo>
                  <a:lnTo>
                    <a:pt x="37089" y="362571"/>
                  </a:lnTo>
                  <a:lnTo>
                    <a:pt x="50037" y="263740"/>
                  </a:lnTo>
                  <a:lnTo>
                    <a:pt x="54044" y="231895"/>
                  </a:lnTo>
                  <a:lnTo>
                    <a:pt x="57454" y="203047"/>
                  </a:lnTo>
                  <a:lnTo>
                    <a:pt x="60000" y="178650"/>
                  </a:lnTo>
                  <a:lnTo>
                    <a:pt x="61422" y="160171"/>
                  </a:lnTo>
                  <a:lnTo>
                    <a:pt x="61441" y="149072"/>
                  </a:lnTo>
                  <a:lnTo>
                    <a:pt x="64947" y="129228"/>
                  </a:lnTo>
                  <a:lnTo>
                    <a:pt x="75647" y="112546"/>
                  </a:lnTo>
                  <a:lnTo>
                    <a:pt x="86930" y="101059"/>
                  </a:lnTo>
                  <a:lnTo>
                    <a:pt x="92162" y="96786"/>
                  </a:lnTo>
                  <a:lnTo>
                    <a:pt x="97122" y="89782"/>
                  </a:lnTo>
                  <a:lnTo>
                    <a:pt x="136581" y="41318"/>
                  </a:lnTo>
                  <a:lnTo>
                    <a:pt x="170922" y="4901"/>
                  </a:lnTo>
                  <a:lnTo>
                    <a:pt x="221144" y="0"/>
                  </a:lnTo>
                  <a:lnTo>
                    <a:pt x="245566" y="1980"/>
                  </a:lnTo>
                  <a:lnTo>
                    <a:pt x="263085" y="4901"/>
                  </a:lnTo>
                  <a:lnTo>
                    <a:pt x="288683" y="38232"/>
                  </a:lnTo>
                  <a:lnTo>
                    <a:pt x="308558" y="63416"/>
                  </a:lnTo>
                  <a:lnTo>
                    <a:pt x="344022" y="110292"/>
                  </a:lnTo>
                  <a:lnTo>
                    <a:pt x="368083" y="167271"/>
                  </a:lnTo>
                  <a:lnTo>
                    <a:pt x="371035" y="187648"/>
                  </a:lnTo>
                  <a:lnTo>
                    <a:pt x="370184" y="196754"/>
                  </a:lnTo>
                  <a:lnTo>
                    <a:pt x="368362" y="211949"/>
                  </a:lnTo>
                  <a:lnTo>
                    <a:pt x="367410" y="233514"/>
                  </a:lnTo>
                  <a:lnTo>
                    <a:pt x="367644" y="290118"/>
                  </a:lnTo>
                  <a:lnTo>
                    <a:pt x="369892" y="355224"/>
                  </a:lnTo>
                  <a:lnTo>
                    <a:pt x="373163" y="417512"/>
                  </a:lnTo>
                  <a:lnTo>
                    <a:pt x="376471" y="465651"/>
                  </a:lnTo>
                  <a:lnTo>
                    <a:pt x="389572" y="506773"/>
                  </a:lnTo>
                  <a:lnTo>
                    <a:pt x="390911" y="513403"/>
                  </a:lnTo>
                  <a:lnTo>
                    <a:pt x="381888" y="516000"/>
                  </a:lnTo>
                  <a:lnTo>
                    <a:pt x="355904" y="515295"/>
                  </a:lnTo>
                  <a:lnTo>
                    <a:pt x="332422" y="514457"/>
                  </a:lnTo>
                  <a:lnTo>
                    <a:pt x="271436" y="511993"/>
                  </a:lnTo>
                  <a:lnTo>
                    <a:pt x="201014" y="508698"/>
                  </a:lnTo>
                  <a:lnTo>
                    <a:pt x="132288" y="504830"/>
                  </a:lnTo>
                  <a:lnTo>
                    <a:pt x="111422" y="503414"/>
                  </a:lnTo>
                  <a:lnTo>
                    <a:pt x="107136" y="512857"/>
                  </a:lnTo>
                  <a:lnTo>
                    <a:pt x="84479" y="580091"/>
                  </a:lnTo>
                  <a:lnTo>
                    <a:pt x="64127" y="645604"/>
                  </a:lnTo>
                  <a:lnTo>
                    <a:pt x="55294" y="675061"/>
                  </a:lnTo>
                  <a:close/>
                </a:path>
              </a:pathLst>
            </a:custGeom>
            <a:solidFill>
              <a:srgbClr val="E6E7E7"/>
            </a:solidFill>
          </p:spPr>
          <p:txBody>
            <a:bodyPr wrap="square" lIns="0" tIns="0" rIns="0" bIns="0" rtlCol="0"/>
            <a:lstStyle/>
            <a:p/>
          </p:txBody>
        </p:sp>
        <p:pic>
          <p:nvPicPr>
            <p:cNvPr id="33" name="object 33"/>
            <p:cNvPicPr/>
            <p:nvPr/>
          </p:nvPicPr>
          <p:blipFill>
            <a:blip r:embed="rId12" cstate="print"/>
            <a:stretch>
              <a:fillRect/>
            </a:stretch>
          </p:blipFill>
          <p:spPr>
            <a:xfrm>
              <a:off x="8052257" y="2558719"/>
              <a:ext cx="177914" cy="178135"/>
            </a:xfrm>
            <a:prstGeom prst="rect">
              <a:avLst/>
            </a:prstGeom>
          </p:spPr>
        </p:pic>
        <p:sp>
          <p:nvSpPr>
            <p:cNvPr id="34" name="object 34"/>
            <p:cNvSpPr/>
            <p:nvPr/>
          </p:nvSpPr>
          <p:spPr>
            <a:xfrm>
              <a:off x="8038644" y="2483866"/>
              <a:ext cx="456565" cy="330835"/>
            </a:xfrm>
            <a:custGeom>
              <a:avLst/>
              <a:gdLst/>
              <a:ahLst/>
              <a:cxnLst/>
              <a:rect l="l" t="t" r="r" b="b"/>
              <a:pathLst>
                <a:path w="456565" h="330835">
                  <a:moveTo>
                    <a:pt x="40262" y="330838"/>
                  </a:moveTo>
                  <a:lnTo>
                    <a:pt x="31914" y="294217"/>
                  </a:lnTo>
                  <a:lnTo>
                    <a:pt x="30307" y="284923"/>
                  </a:lnTo>
                  <a:lnTo>
                    <a:pt x="29642" y="275609"/>
                  </a:lnTo>
                  <a:lnTo>
                    <a:pt x="29918" y="266275"/>
                  </a:lnTo>
                  <a:lnTo>
                    <a:pt x="36261" y="238890"/>
                  </a:lnTo>
                  <a:lnTo>
                    <a:pt x="47112" y="218469"/>
                  </a:lnTo>
                  <a:lnTo>
                    <a:pt x="49072" y="214565"/>
                  </a:lnTo>
                  <a:lnTo>
                    <a:pt x="54761" y="193531"/>
                  </a:lnTo>
                  <a:lnTo>
                    <a:pt x="55038" y="189150"/>
                  </a:lnTo>
                  <a:lnTo>
                    <a:pt x="55024" y="184761"/>
                  </a:lnTo>
                  <a:lnTo>
                    <a:pt x="50611" y="163422"/>
                  </a:lnTo>
                  <a:lnTo>
                    <a:pt x="38403" y="143652"/>
                  </a:lnTo>
                  <a:lnTo>
                    <a:pt x="15557" y="129243"/>
                  </a:lnTo>
                  <a:lnTo>
                    <a:pt x="2220" y="127321"/>
                  </a:lnTo>
                  <a:lnTo>
                    <a:pt x="0" y="127321"/>
                  </a:lnTo>
                  <a:lnTo>
                    <a:pt x="0" y="125097"/>
                  </a:lnTo>
                  <a:lnTo>
                    <a:pt x="4244" y="103091"/>
                  </a:lnTo>
                  <a:lnTo>
                    <a:pt x="15318" y="85718"/>
                  </a:lnTo>
                  <a:lnTo>
                    <a:pt x="30724" y="74092"/>
                  </a:lnTo>
                  <a:lnTo>
                    <a:pt x="47971" y="69325"/>
                  </a:lnTo>
                  <a:lnTo>
                    <a:pt x="49317" y="64477"/>
                  </a:lnTo>
                  <a:lnTo>
                    <a:pt x="79375" y="45312"/>
                  </a:lnTo>
                  <a:lnTo>
                    <a:pt x="101318" y="42763"/>
                  </a:lnTo>
                  <a:lnTo>
                    <a:pt x="124950" y="45155"/>
                  </a:lnTo>
                  <a:lnTo>
                    <a:pt x="147696" y="53300"/>
                  </a:lnTo>
                  <a:lnTo>
                    <a:pt x="148330" y="49673"/>
                  </a:lnTo>
                  <a:lnTo>
                    <a:pt x="161117" y="32703"/>
                  </a:lnTo>
                  <a:lnTo>
                    <a:pt x="171672" y="29635"/>
                  </a:lnTo>
                  <a:lnTo>
                    <a:pt x="175339" y="29685"/>
                  </a:lnTo>
                  <a:lnTo>
                    <a:pt x="179036" y="30256"/>
                  </a:lnTo>
                  <a:lnTo>
                    <a:pt x="179860" y="24264"/>
                  </a:lnTo>
                  <a:lnTo>
                    <a:pt x="195093" y="4068"/>
                  </a:lnTo>
                  <a:lnTo>
                    <a:pt x="212768" y="0"/>
                  </a:lnTo>
                  <a:lnTo>
                    <a:pt x="223073" y="909"/>
                  </a:lnTo>
                  <a:lnTo>
                    <a:pt x="251647" y="12600"/>
                  </a:lnTo>
                  <a:lnTo>
                    <a:pt x="277149" y="35907"/>
                  </a:lnTo>
                  <a:lnTo>
                    <a:pt x="294967" y="63015"/>
                  </a:lnTo>
                  <a:lnTo>
                    <a:pt x="316296" y="106137"/>
                  </a:lnTo>
                  <a:lnTo>
                    <a:pt x="323647" y="120283"/>
                  </a:lnTo>
                  <a:lnTo>
                    <a:pt x="341243" y="146912"/>
                  </a:lnTo>
                  <a:lnTo>
                    <a:pt x="365657" y="169058"/>
                  </a:lnTo>
                  <a:lnTo>
                    <a:pt x="392843" y="180003"/>
                  </a:lnTo>
                  <a:lnTo>
                    <a:pt x="408923" y="180517"/>
                  </a:lnTo>
                  <a:lnTo>
                    <a:pt x="424037" y="176771"/>
                  </a:lnTo>
                  <a:lnTo>
                    <a:pt x="437007" y="169240"/>
                  </a:lnTo>
                  <a:lnTo>
                    <a:pt x="446655" y="158397"/>
                  </a:lnTo>
                  <a:lnTo>
                    <a:pt x="448666" y="155130"/>
                  </a:lnTo>
                  <a:lnTo>
                    <a:pt x="450497" y="158501"/>
                  </a:lnTo>
                  <a:lnTo>
                    <a:pt x="456068" y="175386"/>
                  </a:lnTo>
                  <a:lnTo>
                    <a:pt x="455899" y="193529"/>
                  </a:lnTo>
                  <a:lnTo>
                    <a:pt x="450264" y="211253"/>
                  </a:lnTo>
                  <a:lnTo>
                    <a:pt x="425889" y="237867"/>
                  </a:lnTo>
                  <a:lnTo>
                    <a:pt x="391652" y="249541"/>
                  </a:lnTo>
                  <a:lnTo>
                    <a:pt x="372483" y="249704"/>
                  </a:lnTo>
                  <a:lnTo>
                    <a:pt x="355974" y="246778"/>
                  </a:lnTo>
                  <a:lnTo>
                    <a:pt x="306597" y="221912"/>
                  </a:lnTo>
                  <a:lnTo>
                    <a:pt x="272067" y="182700"/>
                  </a:lnTo>
                  <a:lnTo>
                    <a:pt x="262859" y="141245"/>
                  </a:lnTo>
                  <a:lnTo>
                    <a:pt x="253403" y="117128"/>
                  </a:lnTo>
                  <a:lnTo>
                    <a:pt x="233329" y="105341"/>
                  </a:lnTo>
                  <a:lnTo>
                    <a:pt x="224093" y="102677"/>
                  </a:lnTo>
                  <a:lnTo>
                    <a:pt x="223745" y="106288"/>
                  </a:lnTo>
                  <a:lnTo>
                    <a:pt x="222654" y="109658"/>
                  </a:lnTo>
                  <a:lnTo>
                    <a:pt x="207865" y="122791"/>
                  </a:lnTo>
                  <a:lnTo>
                    <a:pt x="213271" y="154450"/>
                  </a:lnTo>
                  <a:lnTo>
                    <a:pt x="212797" y="182079"/>
                  </a:lnTo>
                  <a:lnTo>
                    <a:pt x="194249" y="224897"/>
                  </a:lnTo>
                  <a:lnTo>
                    <a:pt x="144347" y="252383"/>
                  </a:lnTo>
                  <a:lnTo>
                    <a:pt x="100430" y="255939"/>
                  </a:lnTo>
                  <a:lnTo>
                    <a:pt x="92002" y="255249"/>
                  </a:lnTo>
                  <a:lnTo>
                    <a:pt x="90160" y="255010"/>
                  </a:lnTo>
                  <a:lnTo>
                    <a:pt x="89813" y="249419"/>
                  </a:lnTo>
                  <a:lnTo>
                    <a:pt x="89425" y="245701"/>
                  </a:lnTo>
                  <a:lnTo>
                    <a:pt x="88903" y="242000"/>
                  </a:lnTo>
                  <a:lnTo>
                    <a:pt x="88247" y="238315"/>
                  </a:lnTo>
                  <a:lnTo>
                    <a:pt x="77837" y="260820"/>
                  </a:lnTo>
                  <a:lnTo>
                    <a:pt x="63757" y="288741"/>
                  </a:lnTo>
                  <a:lnTo>
                    <a:pt x="50643" y="313553"/>
                  </a:lnTo>
                  <a:lnTo>
                    <a:pt x="43134" y="326733"/>
                  </a:lnTo>
                  <a:lnTo>
                    <a:pt x="40262" y="330838"/>
                  </a:lnTo>
                  <a:close/>
                </a:path>
              </a:pathLst>
            </a:custGeom>
            <a:solidFill>
              <a:srgbClr val="2E2E40"/>
            </a:solidFill>
          </p:spPr>
          <p:txBody>
            <a:bodyPr wrap="square" lIns="0" tIns="0" rIns="0" bIns="0" rtlCol="0"/>
            <a:lstStyle/>
            <a:p/>
          </p:txBody>
        </p:sp>
      </p:grpSp>
      <p:sp>
        <p:nvSpPr>
          <p:cNvPr id="35" name="object 35"/>
          <p:cNvSpPr txBox="1">
            <a:spLocks noGrp="1"/>
          </p:cNvSpPr>
          <p:nvPr>
            <p:ph type="title"/>
          </p:nvPr>
        </p:nvSpPr>
        <p:spPr>
          <a:xfrm>
            <a:off x="-6985" y="361950"/>
            <a:ext cx="4715510" cy="289560"/>
          </a:xfrm>
          <a:prstGeom prst="rect">
            <a:avLst/>
          </a:prstGeom>
        </p:spPr>
        <p:txBody>
          <a:bodyPr vert="horz" wrap="square" lIns="0" tIns="12700" rIns="0" bIns="0" rtlCol="0">
            <a:spAutoFit/>
          </a:bodyPr>
          <a:lstStyle/>
          <a:p>
            <a:pPr marL="12700">
              <a:lnSpc>
                <a:spcPct val="100000"/>
              </a:lnSpc>
              <a:spcBef>
                <a:spcPts val="100"/>
              </a:spcBef>
            </a:pPr>
            <a:r>
              <a:rPr lang="en-IN" sz="1800" spc="-5" dirty="0">
                <a:solidFill>
                  <a:srgbClr val="24215C"/>
                </a:solidFill>
                <a:latin typeface="Verdana" panose="020B0604030504040204"/>
                <a:cs typeface="Verdana" panose="020B0604030504040204"/>
              </a:rPr>
              <a:t> 	Future plans</a:t>
            </a:r>
            <a:endParaRPr sz="1500">
              <a:latin typeface="Verdana" panose="020B0604030504040204"/>
              <a:cs typeface="Verdana" panose="020B0604030504040204"/>
            </a:endParaRPr>
          </a:p>
        </p:txBody>
      </p:sp>
      <p:sp>
        <p:nvSpPr>
          <p:cNvPr id="36" name="object 36"/>
          <p:cNvSpPr txBox="1"/>
          <p:nvPr/>
        </p:nvSpPr>
        <p:spPr>
          <a:xfrm>
            <a:off x="57150" y="895350"/>
            <a:ext cx="5007610" cy="1920875"/>
          </a:xfrm>
          <a:prstGeom prst="rect">
            <a:avLst/>
          </a:prstGeom>
        </p:spPr>
        <p:txBody>
          <a:bodyPr vert="horz" wrap="square" lIns="0" tIns="12700" rIns="0" bIns="0" rtlCol="0">
            <a:spAutoFit/>
          </a:bodyPr>
          <a:lstStyle/>
          <a:p>
            <a:pPr marL="298450" marR="25400" indent="-285750">
              <a:lnSpc>
                <a:spcPct val="115000"/>
              </a:lnSpc>
              <a:spcBef>
                <a:spcPts val="100"/>
              </a:spcBef>
              <a:buFont typeface="Arial" panose="020B0604020202020204" pitchFamily="34" charset="0"/>
              <a:buChar char="•"/>
            </a:pPr>
            <a:r>
              <a:rPr lang="en-IN" sz="1800">
                <a:latin typeface="Calibri" panose="020F0502020204030204"/>
                <a:cs typeface="Calibri" panose="020F0502020204030204"/>
              </a:rPr>
              <a:t>we also tried to implement object density model where it could be helpful to indicate the density of waste at a any particular case but we removed it for now due to overhead cost,but we definetly come up with a solution for this as technology advances</a:t>
            </a:r>
            <a:endParaRPr lang="en-IN" sz="1800">
              <a:latin typeface="Calibri" panose="020F0502020204030204"/>
              <a:cs typeface="Calibri" panose="020F050202020403020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98424" y="2081927"/>
            <a:ext cx="3932554" cy="924560"/>
          </a:xfrm>
          <a:prstGeom prst="rect">
            <a:avLst/>
          </a:prstGeom>
        </p:spPr>
        <p:txBody>
          <a:bodyPr vert="horz" wrap="square" lIns="0" tIns="12700" rIns="0" bIns="0" rtlCol="0">
            <a:spAutoFit/>
          </a:bodyPr>
          <a:lstStyle/>
          <a:p>
            <a:pPr marL="12700">
              <a:lnSpc>
                <a:spcPct val="100000"/>
              </a:lnSpc>
              <a:spcBef>
                <a:spcPts val="100"/>
              </a:spcBef>
            </a:pPr>
            <a:r>
              <a:rPr sz="5900" spc="-5" dirty="0"/>
              <a:t>Thank</a:t>
            </a:r>
            <a:r>
              <a:rPr sz="5900" spc="-100" dirty="0"/>
              <a:t> </a:t>
            </a:r>
            <a:r>
              <a:rPr sz="5900" spc="-5" dirty="0"/>
              <a:t>you</a:t>
            </a:r>
            <a:endParaRPr sz="59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2"/>
            <a:ext cx="9144000" cy="5142230"/>
            <a:chOff x="0" y="12"/>
            <a:chExt cx="9144000" cy="5142230"/>
          </a:xfrm>
        </p:grpSpPr>
        <p:pic>
          <p:nvPicPr>
            <p:cNvPr id="3" name="object 3"/>
            <p:cNvPicPr/>
            <p:nvPr/>
          </p:nvPicPr>
          <p:blipFill>
            <a:blip r:embed="rId1" cstate="print">
              <a:biLevel thresh="50000"/>
            </a:blip>
            <a:stretch>
              <a:fillRect/>
            </a:stretch>
          </p:blipFill>
          <p:spPr>
            <a:xfrm>
              <a:off x="0" y="12"/>
              <a:ext cx="9143999" cy="5142229"/>
            </a:xfrm>
            <a:prstGeom prst="rect">
              <a:avLst/>
            </a:prstGeom>
          </p:spPr>
        </p:pic>
        <p:pic>
          <p:nvPicPr>
            <p:cNvPr id="4" name="object 4"/>
            <p:cNvPicPr/>
            <p:nvPr/>
          </p:nvPicPr>
          <p:blipFill>
            <a:blip r:embed="rId2" cstate="print">
              <a:biLevel thresh="50000"/>
            </a:blip>
            <a:stretch>
              <a:fillRect/>
            </a:stretch>
          </p:blipFill>
          <p:spPr>
            <a:xfrm>
              <a:off x="5590748" y="65"/>
              <a:ext cx="3553170" cy="3364667"/>
            </a:xfrm>
            <a:prstGeom prst="rect">
              <a:avLst/>
            </a:prstGeom>
          </p:spPr>
        </p:pic>
        <p:sp>
          <p:nvSpPr>
            <p:cNvPr id="5" name="object 5"/>
            <p:cNvSpPr/>
            <p:nvPr/>
          </p:nvSpPr>
          <p:spPr>
            <a:xfrm>
              <a:off x="514343" y="4772043"/>
              <a:ext cx="1409700" cy="238125"/>
            </a:xfrm>
            <a:custGeom>
              <a:avLst/>
              <a:gdLst/>
              <a:ahLst/>
              <a:cxnLst/>
              <a:rect l="l" t="t" r="r" b="b"/>
              <a:pathLst>
                <a:path w="1409700" h="238125">
                  <a:moveTo>
                    <a:pt x="1289875" y="238124"/>
                  </a:moveTo>
                  <a:lnTo>
                    <a:pt x="119062" y="238124"/>
                  </a:lnTo>
                  <a:lnTo>
                    <a:pt x="118636" y="238086"/>
                  </a:lnTo>
                  <a:lnTo>
                    <a:pt x="72719" y="228765"/>
                  </a:lnTo>
                  <a:lnTo>
                    <a:pt x="34873" y="203250"/>
                  </a:lnTo>
                  <a:lnTo>
                    <a:pt x="9359" y="165404"/>
                  </a:lnTo>
                  <a:lnTo>
                    <a:pt x="0" y="119062"/>
                  </a:lnTo>
                  <a:lnTo>
                    <a:pt x="2418" y="95065"/>
                  </a:lnTo>
                  <a:lnTo>
                    <a:pt x="20338" y="52489"/>
                  </a:lnTo>
                  <a:lnTo>
                    <a:pt x="52494" y="20332"/>
                  </a:lnTo>
                  <a:lnTo>
                    <a:pt x="95071" y="2419"/>
                  </a:lnTo>
                  <a:lnTo>
                    <a:pt x="118636" y="0"/>
                  </a:lnTo>
                  <a:lnTo>
                    <a:pt x="1289875" y="0"/>
                  </a:lnTo>
                  <a:lnTo>
                    <a:pt x="1290491" y="0"/>
                  </a:lnTo>
                  <a:lnTo>
                    <a:pt x="1336839" y="9353"/>
                  </a:lnTo>
                  <a:lnTo>
                    <a:pt x="1374685" y="34867"/>
                  </a:lnTo>
                  <a:lnTo>
                    <a:pt x="1400199" y="72713"/>
                  </a:lnTo>
                  <a:lnTo>
                    <a:pt x="1409553" y="119062"/>
                  </a:lnTo>
                  <a:lnTo>
                    <a:pt x="1407134" y="143052"/>
                  </a:lnTo>
                  <a:lnTo>
                    <a:pt x="1389220" y="185629"/>
                  </a:lnTo>
                  <a:lnTo>
                    <a:pt x="1357064" y="217785"/>
                  </a:lnTo>
                  <a:lnTo>
                    <a:pt x="1314487" y="235705"/>
                  </a:lnTo>
                  <a:lnTo>
                    <a:pt x="1289875" y="238124"/>
                  </a:lnTo>
                  <a:close/>
                </a:path>
              </a:pathLst>
            </a:custGeom>
            <a:solidFill>
              <a:srgbClr val="24215C"/>
            </a:solidFill>
          </p:spPr>
          <p:txBody>
            <a:bodyPr wrap="square" lIns="0" tIns="0" rIns="0" bIns="0" rtlCol="0"/>
            <a:lstStyle/>
            <a:p/>
          </p:txBody>
        </p:sp>
        <p:pic>
          <p:nvPicPr>
            <p:cNvPr id="6" name="object 6"/>
            <p:cNvPicPr/>
            <p:nvPr/>
          </p:nvPicPr>
          <p:blipFill>
            <a:blip r:embed="rId3" cstate="print">
              <a:biLevel thresh="50000"/>
            </a:blip>
            <a:stretch>
              <a:fillRect/>
            </a:stretch>
          </p:blipFill>
          <p:spPr>
            <a:xfrm>
              <a:off x="7850961" y="4772043"/>
              <a:ext cx="238124" cy="238124"/>
            </a:xfrm>
            <a:prstGeom prst="rect">
              <a:avLst/>
            </a:prstGeom>
          </p:spPr>
        </p:pic>
        <p:pic>
          <p:nvPicPr>
            <p:cNvPr id="7" name="object 7"/>
            <p:cNvPicPr/>
            <p:nvPr/>
          </p:nvPicPr>
          <p:blipFill>
            <a:blip r:embed="rId4" cstate="print">
              <a:biLevel thresh="50000"/>
            </a:blip>
            <a:stretch>
              <a:fillRect/>
            </a:stretch>
          </p:blipFill>
          <p:spPr>
            <a:xfrm>
              <a:off x="8395099" y="4772043"/>
              <a:ext cx="238124" cy="238124"/>
            </a:xfrm>
            <a:prstGeom prst="rect">
              <a:avLst/>
            </a:prstGeom>
          </p:spPr>
        </p:pic>
        <p:pic>
          <p:nvPicPr>
            <p:cNvPr id="8" name="object 8"/>
            <p:cNvPicPr/>
            <p:nvPr/>
          </p:nvPicPr>
          <p:blipFill>
            <a:blip r:embed="rId5" cstate="print">
              <a:biLevel thresh="50000"/>
            </a:blip>
            <a:stretch>
              <a:fillRect/>
            </a:stretch>
          </p:blipFill>
          <p:spPr>
            <a:xfrm>
              <a:off x="5827592" y="1093163"/>
              <a:ext cx="2957199" cy="2957198"/>
            </a:xfrm>
            <a:prstGeom prst="rect">
              <a:avLst/>
            </a:prstGeom>
          </p:spPr>
        </p:pic>
      </p:grpSp>
      <p:sp>
        <p:nvSpPr>
          <p:cNvPr id="10" name="object 10"/>
          <p:cNvSpPr txBox="1"/>
          <p:nvPr/>
        </p:nvSpPr>
        <p:spPr>
          <a:xfrm>
            <a:off x="304754" y="286008"/>
            <a:ext cx="4931410" cy="3383915"/>
          </a:xfrm>
          <a:prstGeom prst="rect">
            <a:avLst/>
          </a:prstGeom>
        </p:spPr>
        <p:txBody>
          <a:bodyPr vert="horz" wrap="square" lIns="0" tIns="12700" rIns="0" bIns="0" rtlCol="0">
            <a:spAutoFit/>
          </a:bodyPr>
          <a:lstStyle/>
          <a:p>
            <a:pPr marL="25400">
              <a:lnSpc>
                <a:spcPct val="100000"/>
              </a:lnSpc>
              <a:spcBef>
                <a:spcPts val="100"/>
              </a:spcBef>
            </a:pPr>
            <a:r>
              <a:rPr lang="en-IN" sz="1400" b="1" spc="-5" dirty="0">
                <a:solidFill>
                  <a:srgbClr val="24215C"/>
                </a:solidFill>
                <a:latin typeface="Verdana" panose="020B0604030504040204"/>
                <a:cs typeface="Verdana" panose="020B0604030504040204"/>
              </a:rPr>
              <a:t>SOLUTION</a:t>
            </a:r>
            <a:endParaRPr lang="en-IN" sz="1400" b="1" spc="-5" dirty="0">
              <a:solidFill>
                <a:srgbClr val="24215C"/>
              </a:solidFill>
              <a:latin typeface="Verdana" panose="020B0604030504040204"/>
              <a:cs typeface="Verdana" panose="020B0604030504040204"/>
            </a:endParaRPr>
          </a:p>
          <a:p>
            <a:pPr marL="25400">
              <a:lnSpc>
                <a:spcPct val="100000"/>
              </a:lnSpc>
              <a:spcBef>
                <a:spcPts val="100"/>
              </a:spcBef>
            </a:pPr>
            <a:endParaRPr lang="en-IN" sz="1700">
              <a:latin typeface="Calibri" panose="020F0502020204030204"/>
              <a:cs typeface="Calibri" panose="020F0502020204030204"/>
            </a:endParaRPr>
          </a:p>
          <a:p>
            <a:pPr marL="285750" indent="-285750">
              <a:lnSpc>
                <a:spcPct val="100000"/>
              </a:lnSpc>
              <a:buNone/>
            </a:pPr>
            <a:endParaRPr lang="en-IN" sz="1700">
              <a:latin typeface="Calibri" panose="020F0502020204030204"/>
              <a:cs typeface="Calibri" panose="020F0502020204030204"/>
            </a:endParaRPr>
          </a:p>
          <a:p>
            <a:pPr marL="285750" indent="-285750">
              <a:lnSpc>
                <a:spcPct val="100000"/>
              </a:lnSpc>
              <a:buFont typeface="Arial" panose="020B0604020202020204" pitchFamily="34" charset="0"/>
              <a:buChar char="•"/>
            </a:pPr>
            <a:r>
              <a:rPr lang="en-IN" sz="1700">
                <a:latin typeface="Calibri" panose="020F0502020204030204"/>
                <a:cs typeface="Calibri" panose="020F0502020204030204"/>
              </a:rPr>
              <a:t> </a:t>
            </a:r>
            <a:r>
              <a:rPr sz="1700">
                <a:latin typeface="Calibri" panose="020F0502020204030204"/>
                <a:cs typeface="Calibri" panose="020F0502020204030204"/>
              </a:rPr>
              <a:t>we have created a website where we are working with the municipal corporation to help them clean our beaches effectively and efficiently.</a:t>
            </a:r>
            <a:endParaRPr sz="1700">
              <a:latin typeface="Calibri" panose="020F0502020204030204"/>
              <a:cs typeface="Calibri" panose="020F0502020204030204"/>
            </a:endParaRPr>
          </a:p>
          <a:p>
            <a:pPr marL="285750" indent="-285750">
              <a:lnSpc>
                <a:spcPct val="100000"/>
              </a:lnSpc>
              <a:buFont typeface="Arial" panose="020B0604020202020204" pitchFamily="34" charset="0"/>
              <a:buChar char="•"/>
            </a:pPr>
            <a:endParaRPr sz="1700">
              <a:latin typeface="Calibri" panose="020F0502020204030204"/>
              <a:cs typeface="Calibri" panose="020F0502020204030204"/>
            </a:endParaRPr>
          </a:p>
          <a:p>
            <a:pPr marL="285750" indent="-285750">
              <a:lnSpc>
                <a:spcPct val="100000"/>
              </a:lnSpc>
              <a:buFont typeface="Arial" panose="020B0604020202020204" pitchFamily="34" charset="0"/>
              <a:buChar char="•"/>
            </a:pPr>
            <a:r>
              <a:rPr lang="en-IN" sz="1700">
                <a:latin typeface="Calibri" panose="020F0502020204030204"/>
                <a:cs typeface="Calibri" panose="020F0502020204030204"/>
              </a:rPr>
              <a:t>Also </a:t>
            </a:r>
            <a:r>
              <a:rPr sz="1700">
                <a:latin typeface="Calibri" panose="020F0502020204030204"/>
                <a:cs typeface="Calibri" panose="020F0502020204030204"/>
              </a:rPr>
              <a:t>we </a:t>
            </a:r>
            <a:r>
              <a:rPr lang="en-IN" sz="1700">
                <a:latin typeface="Calibri" panose="020F0502020204030204"/>
                <a:cs typeface="Calibri" panose="020F0502020204030204"/>
              </a:rPr>
              <a:t>will be focusing </a:t>
            </a:r>
            <a:r>
              <a:rPr sz="1700">
                <a:latin typeface="Calibri" panose="020F0502020204030204"/>
                <a:cs typeface="Calibri" panose="020F0502020204030204"/>
              </a:rPr>
              <a:t>on encouraging people to help us clean the beaches . </a:t>
            </a:r>
            <a:endParaRPr sz="1700">
              <a:latin typeface="Calibri" panose="020F0502020204030204"/>
              <a:cs typeface="Calibri" panose="020F0502020204030204"/>
            </a:endParaRPr>
          </a:p>
          <a:p>
            <a:pPr marL="285750" indent="-285750">
              <a:lnSpc>
                <a:spcPct val="100000"/>
              </a:lnSpc>
              <a:buNone/>
            </a:pPr>
            <a:endParaRPr sz="1700">
              <a:latin typeface="Calibri" panose="020F0502020204030204"/>
              <a:cs typeface="Calibri" panose="020F0502020204030204"/>
            </a:endParaRPr>
          </a:p>
          <a:p>
            <a:pPr marL="285750" indent="-285750">
              <a:lnSpc>
                <a:spcPct val="100000"/>
              </a:lnSpc>
              <a:buNone/>
            </a:pPr>
            <a:r>
              <a:rPr sz="1700">
                <a:latin typeface="Calibri" panose="020F0502020204030204"/>
                <a:cs typeface="Calibri" panose="020F0502020204030204"/>
              </a:rPr>
              <a:t> </a:t>
            </a:r>
            <a:r>
              <a:rPr lang="en-IN" sz="1700">
                <a:latin typeface="Calibri" panose="020F0502020204030204"/>
                <a:cs typeface="Calibri" panose="020F0502020204030204"/>
              </a:rPr>
              <a:t>	</a:t>
            </a:r>
            <a:endParaRPr sz="1700">
              <a:latin typeface="Calibri" panose="020F0502020204030204"/>
              <a:cs typeface="Calibri" panose="020F0502020204030204"/>
            </a:endParaRPr>
          </a:p>
          <a:p>
            <a:pPr indent="0">
              <a:lnSpc>
                <a:spcPct val="100000"/>
              </a:lnSpc>
              <a:buNone/>
            </a:pPr>
            <a:endParaRPr sz="1700">
              <a:latin typeface="Calibri" panose="020F0502020204030204"/>
              <a:cs typeface="Calibri" panose="020F0502020204030204"/>
            </a:endParaRPr>
          </a:p>
          <a:p>
            <a:pPr marL="12700" marR="5080">
              <a:lnSpc>
                <a:spcPct val="115000"/>
              </a:lnSpc>
            </a:pPr>
            <a:endParaRPr sz="1500">
              <a:latin typeface="Calibri" panose="020F0502020204030204"/>
              <a:cs typeface="Calibri" panose="020F050202020403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Content Placeholder 2" descr="Screenshot_20221230_120855"/>
          <p:cNvPicPr>
            <a:picLocks noChangeAspect="1"/>
          </p:cNvPicPr>
          <p:nvPr>
            <p:ph sz="half" idx="2"/>
          </p:nvPr>
        </p:nvPicPr>
        <p:blipFill>
          <a:blip r:embed="rId1"/>
          <a:stretch>
            <a:fillRect/>
          </a:stretch>
        </p:blipFill>
        <p:spPr>
          <a:xfrm>
            <a:off x="152400" y="420370"/>
            <a:ext cx="8928100" cy="432625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endParaRPr lang="en-US"/>
          </a:p>
        </p:txBody>
      </p:sp>
      <p:pic>
        <p:nvPicPr>
          <p:cNvPr id="2" name="Content Placeholder 1" descr="Screenshot (613)"/>
          <p:cNvPicPr>
            <a:picLocks noChangeAspect="1"/>
          </p:cNvPicPr>
          <p:nvPr>
            <p:ph sz="half" idx="3"/>
          </p:nvPr>
        </p:nvPicPr>
        <p:blipFill>
          <a:blip r:embed="rId1"/>
          <a:stretch>
            <a:fillRect/>
          </a:stretch>
        </p:blipFill>
        <p:spPr>
          <a:xfrm>
            <a:off x="228600" y="133985"/>
            <a:ext cx="8830310" cy="496633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Title 11"/>
          <p:cNvSpPr>
            <a:spLocks noGrp="1"/>
          </p:cNvSpPr>
          <p:nvPr>
            <p:ph type="title"/>
          </p:nvPr>
        </p:nvSpPr>
        <p:spPr/>
        <p:txBody>
          <a:bodyPr/>
          <a:p>
            <a:endParaRPr lang="en-US"/>
          </a:p>
        </p:txBody>
      </p:sp>
      <p:pic>
        <p:nvPicPr>
          <p:cNvPr id="8" name="Content Placeholder 7"/>
          <p:cNvPicPr>
            <a:picLocks noChangeAspect="1"/>
          </p:cNvPicPr>
          <p:nvPr>
            <p:ph sz="half" idx="2"/>
          </p:nvPr>
        </p:nvPicPr>
        <p:blipFill>
          <a:blip r:embed="rId1"/>
          <a:stretch>
            <a:fillRect/>
          </a:stretch>
        </p:blipFill>
        <p:spPr>
          <a:xfrm>
            <a:off x="762000" y="133985"/>
            <a:ext cx="7238365" cy="2280920"/>
          </a:xfrm>
          <a:prstGeom prst="rect">
            <a:avLst/>
          </a:prstGeom>
        </p:spPr>
      </p:pic>
      <p:pic>
        <p:nvPicPr>
          <p:cNvPr id="11" name="Content Placeholder 10"/>
          <p:cNvPicPr>
            <a:picLocks noChangeAspect="1"/>
          </p:cNvPicPr>
          <p:nvPr>
            <p:ph sz="half" idx="3"/>
          </p:nvPr>
        </p:nvPicPr>
        <p:blipFill>
          <a:blip r:embed="rId2"/>
          <a:stretch>
            <a:fillRect/>
          </a:stretch>
        </p:blipFill>
        <p:spPr>
          <a:xfrm>
            <a:off x="457200" y="1733550"/>
            <a:ext cx="7825740" cy="382651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2"/>
            <a:ext cx="9144000" cy="5142230"/>
            <a:chOff x="0" y="12"/>
            <a:chExt cx="9144000" cy="5142230"/>
          </a:xfrm>
        </p:grpSpPr>
        <p:pic>
          <p:nvPicPr>
            <p:cNvPr id="3" name="object 3"/>
            <p:cNvPicPr/>
            <p:nvPr/>
          </p:nvPicPr>
          <p:blipFill>
            <a:blip r:embed="rId1" cstate="print">
              <a:biLevel thresh="50000"/>
            </a:blip>
            <a:stretch>
              <a:fillRect/>
            </a:stretch>
          </p:blipFill>
          <p:spPr>
            <a:xfrm>
              <a:off x="0" y="12"/>
              <a:ext cx="9143999" cy="5142229"/>
            </a:xfrm>
            <a:prstGeom prst="rect">
              <a:avLst/>
            </a:prstGeom>
          </p:spPr>
        </p:pic>
        <p:pic>
          <p:nvPicPr>
            <p:cNvPr id="4" name="object 4"/>
            <p:cNvPicPr/>
            <p:nvPr/>
          </p:nvPicPr>
          <p:blipFill>
            <a:blip r:embed="rId2" cstate="print">
              <a:biLevel thresh="50000"/>
            </a:blip>
            <a:stretch>
              <a:fillRect/>
            </a:stretch>
          </p:blipFill>
          <p:spPr>
            <a:xfrm>
              <a:off x="5590748" y="65"/>
              <a:ext cx="3553170" cy="3364667"/>
            </a:xfrm>
            <a:prstGeom prst="rect">
              <a:avLst/>
            </a:prstGeom>
          </p:spPr>
        </p:pic>
        <p:sp>
          <p:nvSpPr>
            <p:cNvPr id="5" name="object 5"/>
            <p:cNvSpPr/>
            <p:nvPr/>
          </p:nvSpPr>
          <p:spPr>
            <a:xfrm>
              <a:off x="514343" y="4772043"/>
              <a:ext cx="1409700" cy="238125"/>
            </a:xfrm>
            <a:custGeom>
              <a:avLst/>
              <a:gdLst/>
              <a:ahLst/>
              <a:cxnLst/>
              <a:rect l="l" t="t" r="r" b="b"/>
              <a:pathLst>
                <a:path w="1409700" h="238125">
                  <a:moveTo>
                    <a:pt x="1289875" y="238124"/>
                  </a:moveTo>
                  <a:lnTo>
                    <a:pt x="119062" y="238124"/>
                  </a:lnTo>
                  <a:lnTo>
                    <a:pt x="118636" y="238086"/>
                  </a:lnTo>
                  <a:lnTo>
                    <a:pt x="72719" y="228765"/>
                  </a:lnTo>
                  <a:lnTo>
                    <a:pt x="34873" y="203250"/>
                  </a:lnTo>
                  <a:lnTo>
                    <a:pt x="9359" y="165404"/>
                  </a:lnTo>
                  <a:lnTo>
                    <a:pt x="0" y="119062"/>
                  </a:lnTo>
                  <a:lnTo>
                    <a:pt x="2418" y="95065"/>
                  </a:lnTo>
                  <a:lnTo>
                    <a:pt x="20338" y="52489"/>
                  </a:lnTo>
                  <a:lnTo>
                    <a:pt x="52494" y="20332"/>
                  </a:lnTo>
                  <a:lnTo>
                    <a:pt x="95071" y="2419"/>
                  </a:lnTo>
                  <a:lnTo>
                    <a:pt x="118636" y="0"/>
                  </a:lnTo>
                  <a:lnTo>
                    <a:pt x="1289875" y="0"/>
                  </a:lnTo>
                  <a:lnTo>
                    <a:pt x="1290491" y="0"/>
                  </a:lnTo>
                  <a:lnTo>
                    <a:pt x="1336839" y="9353"/>
                  </a:lnTo>
                  <a:lnTo>
                    <a:pt x="1374685" y="34867"/>
                  </a:lnTo>
                  <a:lnTo>
                    <a:pt x="1400199" y="72713"/>
                  </a:lnTo>
                  <a:lnTo>
                    <a:pt x="1409553" y="119062"/>
                  </a:lnTo>
                  <a:lnTo>
                    <a:pt x="1407134" y="143052"/>
                  </a:lnTo>
                  <a:lnTo>
                    <a:pt x="1389220" y="185629"/>
                  </a:lnTo>
                  <a:lnTo>
                    <a:pt x="1357064" y="217785"/>
                  </a:lnTo>
                  <a:lnTo>
                    <a:pt x="1314487" y="235705"/>
                  </a:lnTo>
                  <a:lnTo>
                    <a:pt x="1289875" y="238124"/>
                  </a:lnTo>
                  <a:close/>
                </a:path>
              </a:pathLst>
            </a:custGeom>
            <a:solidFill>
              <a:srgbClr val="24215C"/>
            </a:solidFill>
          </p:spPr>
          <p:txBody>
            <a:bodyPr wrap="square" lIns="0" tIns="0" rIns="0" bIns="0" rtlCol="0"/>
            <a:lstStyle/>
            <a:p/>
          </p:txBody>
        </p:sp>
        <p:pic>
          <p:nvPicPr>
            <p:cNvPr id="6" name="object 6"/>
            <p:cNvPicPr/>
            <p:nvPr/>
          </p:nvPicPr>
          <p:blipFill>
            <a:blip r:embed="rId3" cstate="print">
              <a:biLevel thresh="50000"/>
            </a:blip>
            <a:stretch>
              <a:fillRect/>
            </a:stretch>
          </p:blipFill>
          <p:spPr>
            <a:xfrm>
              <a:off x="7850961" y="4772043"/>
              <a:ext cx="238124" cy="238124"/>
            </a:xfrm>
            <a:prstGeom prst="rect">
              <a:avLst/>
            </a:prstGeom>
          </p:spPr>
        </p:pic>
        <p:pic>
          <p:nvPicPr>
            <p:cNvPr id="7" name="object 7"/>
            <p:cNvPicPr/>
            <p:nvPr/>
          </p:nvPicPr>
          <p:blipFill>
            <a:blip r:embed="rId4" cstate="print">
              <a:biLevel thresh="50000"/>
            </a:blip>
            <a:stretch>
              <a:fillRect/>
            </a:stretch>
          </p:blipFill>
          <p:spPr>
            <a:xfrm>
              <a:off x="8395099" y="4772043"/>
              <a:ext cx="238124" cy="238124"/>
            </a:xfrm>
            <a:prstGeom prst="rect">
              <a:avLst/>
            </a:prstGeom>
          </p:spPr>
        </p:pic>
        <p:pic>
          <p:nvPicPr>
            <p:cNvPr id="8" name="object 8"/>
            <p:cNvPicPr/>
            <p:nvPr/>
          </p:nvPicPr>
          <p:blipFill>
            <a:blip r:embed="rId5" cstate="print">
              <a:biLevel thresh="50000"/>
            </a:blip>
            <a:stretch>
              <a:fillRect/>
            </a:stretch>
          </p:blipFill>
          <p:spPr>
            <a:xfrm>
              <a:off x="5827592" y="1093163"/>
              <a:ext cx="2957199" cy="2957198"/>
            </a:xfrm>
            <a:prstGeom prst="rect">
              <a:avLst/>
            </a:prstGeom>
          </p:spPr>
        </p:pic>
      </p:grpSp>
      <p:sp>
        <p:nvSpPr>
          <p:cNvPr id="10" name="object 10"/>
          <p:cNvSpPr txBox="1"/>
          <p:nvPr/>
        </p:nvSpPr>
        <p:spPr>
          <a:xfrm>
            <a:off x="304754" y="286008"/>
            <a:ext cx="4931410" cy="4164330"/>
          </a:xfrm>
          <a:prstGeom prst="rect">
            <a:avLst/>
          </a:prstGeom>
        </p:spPr>
        <p:txBody>
          <a:bodyPr vert="horz" wrap="square" lIns="0" tIns="12700" rIns="0" bIns="0" rtlCol="0">
            <a:spAutoFit/>
          </a:bodyPr>
          <a:lstStyle/>
          <a:p>
            <a:pPr marL="25400">
              <a:lnSpc>
                <a:spcPct val="100000"/>
              </a:lnSpc>
              <a:spcBef>
                <a:spcPts val="100"/>
              </a:spcBef>
            </a:pPr>
            <a:r>
              <a:rPr lang="en-IN" sz="1400" b="1" spc="-5" dirty="0">
                <a:solidFill>
                  <a:srgbClr val="24215C"/>
                </a:solidFill>
                <a:latin typeface="Verdana" panose="020B0604030504040204"/>
                <a:cs typeface="Verdana" panose="020B0604030504040204"/>
              </a:rPr>
              <a:t>1</a:t>
            </a:r>
            <a:r>
              <a:rPr sz="1400" b="1" spc="-5" dirty="0">
                <a:solidFill>
                  <a:srgbClr val="24215C"/>
                </a:solidFill>
                <a:latin typeface="Verdana" panose="020B0604030504040204"/>
                <a:cs typeface="Verdana" panose="020B0604030504040204"/>
              </a:rPr>
              <a:t>.</a:t>
            </a:r>
            <a:r>
              <a:rPr sz="1400" b="1" spc="-20" dirty="0">
                <a:solidFill>
                  <a:srgbClr val="24215C"/>
                </a:solidFill>
                <a:latin typeface="Verdana" panose="020B0604030504040204"/>
                <a:cs typeface="Verdana" panose="020B0604030504040204"/>
              </a:rPr>
              <a:t> </a:t>
            </a:r>
            <a:r>
              <a:rPr sz="1400" b="1" spc="-5" dirty="0">
                <a:solidFill>
                  <a:srgbClr val="24215C"/>
                </a:solidFill>
                <a:latin typeface="Verdana" panose="020B0604030504040204"/>
                <a:cs typeface="Verdana" panose="020B0604030504040204"/>
              </a:rPr>
              <a:t>Modern</a:t>
            </a:r>
            <a:r>
              <a:rPr sz="1400" b="1" spc="-20" dirty="0">
                <a:solidFill>
                  <a:srgbClr val="24215C"/>
                </a:solidFill>
                <a:latin typeface="Verdana" panose="020B0604030504040204"/>
                <a:cs typeface="Verdana" panose="020B0604030504040204"/>
              </a:rPr>
              <a:t> </a:t>
            </a:r>
            <a:r>
              <a:rPr sz="1400" b="1" spc="-5" dirty="0">
                <a:solidFill>
                  <a:srgbClr val="24215C"/>
                </a:solidFill>
                <a:latin typeface="Verdana" panose="020B0604030504040204"/>
                <a:cs typeface="Verdana" panose="020B0604030504040204"/>
              </a:rPr>
              <a:t>problems</a:t>
            </a:r>
            <a:r>
              <a:rPr sz="1400" b="1" spc="-15" dirty="0">
                <a:solidFill>
                  <a:srgbClr val="24215C"/>
                </a:solidFill>
                <a:latin typeface="Verdana" panose="020B0604030504040204"/>
                <a:cs typeface="Verdana" panose="020B0604030504040204"/>
              </a:rPr>
              <a:t> </a:t>
            </a:r>
            <a:r>
              <a:rPr sz="1400" b="1" spc="-5" dirty="0">
                <a:solidFill>
                  <a:srgbClr val="24215C"/>
                </a:solidFill>
                <a:latin typeface="Verdana" panose="020B0604030504040204"/>
                <a:cs typeface="Verdana" panose="020B0604030504040204"/>
              </a:rPr>
              <a:t>require</a:t>
            </a:r>
            <a:r>
              <a:rPr sz="1400" b="1" spc="-20" dirty="0">
                <a:solidFill>
                  <a:srgbClr val="24215C"/>
                </a:solidFill>
                <a:latin typeface="Verdana" panose="020B0604030504040204"/>
                <a:cs typeface="Verdana" panose="020B0604030504040204"/>
              </a:rPr>
              <a:t> </a:t>
            </a:r>
            <a:r>
              <a:rPr sz="1400" b="1" spc="-5" dirty="0">
                <a:solidFill>
                  <a:srgbClr val="24215C"/>
                </a:solidFill>
                <a:latin typeface="Verdana" panose="020B0604030504040204"/>
                <a:cs typeface="Verdana" panose="020B0604030504040204"/>
              </a:rPr>
              <a:t>modern</a:t>
            </a:r>
            <a:r>
              <a:rPr sz="1400" b="1" spc="-15" dirty="0">
                <a:solidFill>
                  <a:srgbClr val="24215C"/>
                </a:solidFill>
                <a:latin typeface="Verdana" panose="020B0604030504040204"/>
                <a:cs typeface="Verdana" panose="020B0604030504040204"/>
              </a:rPr>
              <a:t> </a:t>
            </a:r>
            <a:r>
              <a:rPr sz="1400" b="1" spc="-5" dirty="0">
                <a:solidFill>
                  <a:srgbClr val="24215C"/>
                </a:solidFill>
                <a:latin typeface="Verdana" panose="020B0604030504040204"/>
                <a:cs typeface="Verdana" panose="020B0604030504040204"/>
              </a:rPr>
              <a:t>solutions:-</a:t>
            </a:r>
            <a:endParaRPr sz="1400">
              <a:latin typeface="Verdana" panose="020B0604030504040204"/>
              <a:cs typeface="Verdana" panose="020B0604030504040204"/>
            </a:endParaRPr>
          </a:p>
          <a:p>
            <a:pPr>
              <a:lnSpc>
                <a:spcPct val="100000"/>
              </a:lnSpc>
              <a:spcBef>
                <a:spcPts val="15"/>
              </a:spcBef>
            </a:pPr>
            <a:endParaRPr sz="1450">
              <a:latin typeface="Verdana" panose="020B0604030504040204"/>
              <a:cs typeface="Verdana" panose="020B0604030504040204"/>
            </a:endParaRPr>
          </a:p>
          <a:p>
            <a:pPr marL="298450" marR="22225" indent="-285750">
              <a:lnSpc>
                <a:spcPct val="115000"/>
              </a:lnSpc>
              <a:buFont typeface="Arial" panose="020B0604020202020204" pitchFamily="34" charset="0"/>
              <a:buChar char="•"/>
            </a:pPr>
            <a:r>
              <a:rPr sz="1400" spc="-5" dirty="0">
                <a:latin typeface="Calibri" panose="020F0502020204030204"/>
                <a:cs typeface="Calibri" panose="020F0502020204030204"/>
              </a:rPr>
              <a:t>T</a:t>
            </a:r>
            <a:r>
              <a:rPr sz="1500" spc="-5" dirty="0">
                <a:latin typeface="Calibri" panose="020F0502020204030204"/>
                <a:cs typeface="Calibri" panose="020F0502020204030204"/>
              </a:rPr>
              <a:t>o </a:t>
            </a:r>
            <a:r>
              <a:rPr sz="1500" spc="-10" dirty="0">
                <a:latin typeface="Calibri" panose="020F0502020204030204"/>
                <a:cs typeface="Calibri" panose="020F0502020204030204"/>
              </a:rPr>
              <a:t>discourage</a:t>
            </a:r>
            <a:r>
              <a:rPr sz="1500" spc="-5" dirty="0">
                <a:latin typeface="Calibri" panose="020F0502020204030204"/>
                <a:cs typeface="Calibri" panose="020F0502020204030204"/>
              </a:rPr>
              <a:t> polluting the beach</a:t>
            </a:r>
            <a:r>
              <a:rPr sz="1500" dirty="0">
                <a:latin typeface="Calibri" panose="020F0502020204030204"/>
                <a:cs typeface="Calibri" panose="020F0502020204030204"/>
              </a:rPr>
              <a:t> and</a:t>
            </a:r>
            <a:r>
              <a:rPr sz="1500" spc="-5" dirty="0">
                <a:latin typeface="Calibri" panose="020F0502020204030204"/>
                <a:cs typeface="Calibri" panose="020F0502020204030204"/>
              </a:rPr>
              <a:t> </a:t>
            </a:r>
            <a:r>
              <a:rPr sz="1500" spc="-10" dirty="0">
                <a:latin typeface="Calibri" panose="020F0502020204030204"/>
                <a:cs typeface="Calibri" panose="020F0502020204030204"/>
              </a:rPr>
              <a:t>incentivising</a:t>
            </a:r>
            <a:r>
              <a:rPr sz="1500" spc="-5" dirty="0">
                <a:latin typeface="Calibri" panose="020F0502020204030204"/>
                <a:cs typeface="Calibri" panose="020F0502020204030204"/>
              </a:rPr>
              <a:t> </a:t>
            </a:r>
            <a:r>
              <a:rPr sz="1500" spc="-10" dirty="0">
                <a:latin typeface="Calibri" panose="020F0502020204030204"/>
                <a:cs typeface="Calibri" panose="020F0502020204030204"/>
              </a:rPr>
              <a:t>awareness</a:t>
            </a:r>
            <a:r>
              <a:rPr sz="1500" spc="-5" dirty="0">
                <a:latin typeface="Calibri" panose="020F0502020204030204"/>
                <a:cs typeface="Calibri" panose="020F0502020204030204"/>
              </a:rPr>
              <a:t> </a:t>
            </a:r>
            <a:r>
              <a:rPr sz="1500" dirty="0">
                <a:latin typeface="Calibri" panose="020F0502020204030204"/>
                <a:cs typeface="Calibri" panose="020F0502020204030204"/>
              </a:rPr>
              <a:t>, </a:t>
            </a:r>
            <a:r>
              <a:rPr sz="1500" spc="-320" dirty="0">
                <a:latin typeface="Calibri" panose="020F0502020204030204"/>
                <a:cs typeface="Calibri" panose="020F0502020204030204"/>
              </a:rPr>
              <a:t> </a:t>
            </a:r>
            <a:r>
              <a:rPr sz="1500" spc="-10" dirty="0">
                <a:latin typeface="Calibri" panose="020F0502020204030204"/>
                <a:cs typeface="Calibri" panose="020F0502020204030204"/>
              </a:rPr>
              <a:t>we </a:t>
            </a:r>
            <a:r>
              <a:rPr lang="en-IN" sz="1500" spc="-10" dirty="0">
                <a:latin typeface="Calibri" panose="020F0502020204030204"/>
                <a:cs typeface="Calibri" panose="020F0502020204030204"/>
              </a:rPr>
              <a:t>have made our own cryptocurrency KUN using Binance Smart Chain</a:t>
            </a:r>
            <a:endParaRPr sz="1500" dirty="0">
              <a:latin typeface="Calibri" panose="020F0502020204030204"/>
              <a:cs typeface="Calibri" panose="020F0502020204030204"/>
            </a:endParaRPr>
          </a:p>
          <a:p>
            <a:pPr marL="298450" marR="19050" indent="-285750">
              <a:lnSpc>
                <a:spcPct val="115000"/>
              </a:lnSpc>
              <a:spcBef>
                <a:spcPts val="5"/>
              </a:spcBef>
              <a:buFont typeface="Arial" panose="020B0604020202020204" pitchFamily="34" charset="0"/>
              <a:buChar char="•"/>
            </a:pPr>
            <a:endParaRPr sz="1500" dirty="0">
              <a:latin typeface="Calibri" panose="020F0502020204030204"/>
              <a:cs typeface="Calibri" panose="020F0502020204030204"/>
            </a:endParaRPr>
          </a:p>
          <a:p>
            <a:pPr marL="298450" marR="19050" indent="-285750">
              <a:lnSpc>
                <a:spcPct val="115000"/>
              </a:lnSpc>
              <a:spcBef>
                <a:spcPts val="5"/>
              </a:spcBef>
              <a:buFont typeface="Arial" panose="020B0604020202020204" pitchFamily="34" charset="0"/>
              <a:buChar char="•"/>
            </a:pPr>
            <a:r>
              <a:rPr sz="1500">
                <a:latin typeface="Calibri" panose="020F0502020204030204"/>
                <a:cs typeface="Calibri" panose="020F0502020204030204"/>
              </a:rPr>
              <a:t>we plan to organise events and competitions regularly where common people will come and join our hands in cleaning the beach.</a:t>
            </a:r>
            <a:endParaRPr sz="1500">
              <a:latin typeface="Calibri" panose="020F0502020204030204"/>
              <a:cs typeface="Calibri" panose="020F0502020204030204"/>
            </a:endParaRPr>
          </a:p>
          <a:p>
            <a:pPr marL="12700" marR="19050" indent="0">
              <a:lnSpc>
                <a:spcPct val="115000"/>
              </a:lnSpc>
              <a:spcBef>
                <a:spcPts val="5"/>
              </a:spcBef>
              <a:buFont typeface="Arial" panose="020B0604020202020204" pitchFamily="34" charset="0"/>
              <a:buNone/>
            </a:pPr>
            <a:endParaRPr sz="1500">
              <a:latin typeface="Calibri" panose="020F0502020204030204"/>
              <a:cs typeface="Calibri" panose="020F0502020204030204"/>
            </a:endParaRPr>
          </a:p>
          <a:p>
            <a:pPr marL="298450" marR="19050" indent="-285750">
              <a:lnSpc>
                <a:spcPct val="115000"/>
              </a:lnSpc>
              <a:spcBef>
                <a:spcPts val="5"/>
              </a:spcBef>
              <a:buFont typeface="Arial" panose="020B0604020202020204" pitchFamily="34" charset="0"/>
              <a:buChar char="•"/>
            </a:pPr>
            <a:r>
              <a:rPr sz="1500">
                <a:latin typeface="Calibri" panose="020F0502020204030204"/>
                <a:cs typeface="Calibri" panose="020F0502020204030204"/>
              </a:rPr>
              <a:t>beach cleaning days will be organised where volunteers can come and help us and top volunteers will be gifted some amount of our</a:t>
            </a:r>
            <a:r>
              <a:rPr lang="en-IN" sz="1500">
                <a:latin typeface="Calibri" panose="020F0502020204030204"/>
                <a:cs typeface="Calibri" panose="020F0502020204030204"/>
              </a:rPr>
              <a:t> crypto</a:t>
            </a:r>
            <a:r>
              <a:rPr sz="1500">
                <a:latin typeface="Calibri" panose="020F0502020204030204"/>
                <a:cs typeface="Calibri" panose="020F0502020204030204"/>
              </a:rPr>
              <a:t> tokens</a:t>
            </a:r>
            <a:endParaRPr sz="1500">
              <a:latin typeface="Calibri" panose="020F0502020204030204"/>
              <a:cs typeface="Calibri" panose="020F0502020204030204"/>
            </a:endParaRPr>
          </a:p>
          <a:p>
            <a:pPr marL="285750" indent="-285750">
              <a:lnSpc>
                <a:spcPct val="100000"/>
              </a:lnSpc>
              <a:buNone/>
            </a:pPr>
            <a:endParaRPr sz="1700">
              <a:latin typeface="Calibri" panose="020F0502020204030204"/>
              <a:cs typeface="Calibri" panose="020F0502020204030204"/>
            </a:endParaRPr>
          </a:p>
          <a:p>
            <a:pPr indent="0">
              <a:lnSpc>
                <a:spcPct val="100000"/>
              </a:lnSpc>
              <a:buNone/>
            </a:pPr>
            <a:endParaRPr sz="1700">
              <a:latin typeface="Calibri" panose="020F0502020204030204"/>
              <a:cs typeface="Calibri" panose="020F0502020204030204"/>
            </a:endParaRPr>
          </a:p>
          <a:p>
            <a:pPr marL="12700" marR="5080">
              <a:lnSpc>
                <a:spcPct val="115000"/>
              </a:lnSpc>
            </a:pPr>
            <a:endParaRPr sz="1500">
              <a:latin typeface="Calibri" panose="020F0502020204030204"/>
              <a:cs typeface="Calibri" panose="020F050202020403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descr="Screenshot_20221230_121335"/>
          <p:cNvPicPr>
            <a:picLocks noChangeAspect="1"/>
          </p:cNvPicPr>
          <p:nvPr>
            <p:ph sz="half" idx="2"/>
          </p:nvPr>
        </p:nvPicPr>
        <p:blipFill>
          <a:blip r:embed="rId1"/>
          <a:stretch>
            <a:fillRect/>
          </a:stretch>
        </p:blipFill>
        <p:spPr>
          <a:xfrm>
            <a:off x="160655" y="552450"/>
            <a:ext cx="9127490" cy="45910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itle 7"/>
          <p:cNvSpPr>
            <a:spLocks noGrp="1"/>
          </p:cNvSpPr>
          <p:nvPr>
            <p:ph type="title"/>
          </p:nvPr>
        </p:nvSpPr>
        <p:spPr/>
        <p:txBody>
          <a:bodyPr/>
          <a:p>
            <a:endParaRPr lang="en-US"/>
          </a:p>
        </p:txBody>
      </p:sp>
      <p:pic>
        <p:nvPicPr>
          <p:cNvPr id="5" name="Content Placeholder 4" descr="Screenshot_20221230_123637"/>
          <p:cNvPicPr>
            <a:picLocks noChangeAspect="1"/>
          </p:cNvPicPr>
          <p:nvPr>
            <p:ph sz="half" idx="2"/>
          </p:nvPr>
        </p:nvPicPr>
        <p:blipFill>
          <a:blip r:embed="rId1"/>
          <a:stretch>
            <a:fillRect/>
          </a:stretch>
        </p:blipFill>
        <p:spPr>
          <a:xfrm>
            <a:off x="685800" y="2495550"/>
            <a:ext cx="7772400" cy="2675255"/>
          </a:xfrm>
          <a:prstGeom prst="rect">
            <a:avLst/>
          </a:prstGeom>
        </p:spPr>
      </p:pic>
      <p:pic>
        <p:nvPicPr>
          <p:cNvPr id="7" name="Content Placeholder 6" descr="Screenshot_20221230_120959"/>
          <p:cNvPicPr>
            <a:picLocks noChangeAspect="1"/>
          </p:cNvPicPr>
          <p:nvPr>
            <p:ph sz="half" idx="3"/>
          </p:nvPr>
        </p:nvPicPr>
        <p:blipFill>
          <a:blip r:embed="rId2"/>
          <a:stretch>
            <a:fillRect/>
          </a:stretch>
        </p:blipFill>
        <p:spPr>
          <a:xfrm>
            <a:off x="876300" y="57150"/>
            <a:ext cx="7256780" cy="247015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3156</Words>
  <Application>WPS Presentation</Application>
  <PresentationFormat>On-screen Show (4:3)</PresentationFormat>
  <Paragraphs>82</Paragraphs>
  <Slides>23</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23</vt:i4>
      </vt:variant>
    </vt:vector>
  </HeadingPairs>
  <TitlesOfParts>
    <vt:vector size="38" baseType="lpstr">
      <vt:lpstr>Arial</vt:lpstr>
      <vt:lpstr>SimSun</vt:lpstr>
      <vt:lpstr>Wingdings</vt:lpstr>
      <vt:lpstr>Tahoma</vt:lpstr>
      <vt:lpstr>Arial</vt:lpstr>
      <vt:lpstr>Trebuchet MS</vt:lpstr>
      <vt:lpstr>Arial MT</vt:lpstr>
      <vt:lpstr>Wingdings</vt:lpstr>
      <vt:lpstr>Verdana</vt:lpstr>
      <vt:lpstr>Calibri</vt:lpstr>
      <vt:lpstr>Tahoma</vt:lpstr>
      <vt:lpstr>Microsoft YaHei</vt:lpstr>
      <vt:lpstr>Arial Unicode MS</vt:lpstr>
      <vt:lpstr>Calibri</vt:lpstr>
      <vt:lpstr>Office Theme</vt:lpstr>
      <vt:lpstr>BEACH HACK 5:2022</vt:lpstr>
      <vt:lpstr>Problem Statement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 Time series analysis to predict:</vt:lpstr>
      <vt:lpstr>PowerPoint 演示文稿</vt:lpstr>
      <vt:lpstr>PowerPoint 演示文稿</vt:lpstr>
      <vt:lpstr>PowerPoint 演示文稿</vt:lpstr>
      <vt:lpstr>2a. Time series analysis </vt:lpstr>
      <vt:lpstr>PowerPoint 演示文稿</vt:lpstr>
      <vt:lpstr>PowerPoint 演示文稿</vt:lpstr>
      <vt:lpstr>2. computer vision</vt:lpstr>
      <vt:lpstr>PowerPoint 演示文稿</vt:lpstr>
      <vt:lpstr>2. Image classifier</vt:lpstr>
      <vt:lpstr>2. Image classifier</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BEACH HACK 5:2022</dc:title>
  <dc:creator/>
  <cp:lastModifiedBy>91780</cp:lastModifiedBy>
  <cp:revision>13</cp:revision>
  <dcterms:created xsi:type="dcterms:W3CDTF">2022-12-06T12:45:00Z</dcterms:created>
  <dcterms:modified xsi:type="dcterms:W3CDTF">2022-12-30T07:22:44Z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ICV">
    <vt:lpwstr>84A15AE0A61C497C80226FB650D3BF74</vt:lpwstr>
  </property>
  <property fmtid="{D5CDD505-2E9C-101B-9397-08002B2CF9AE}" pid="4" name="KSOProductBuildVer">
    <vt:lpwstr>1033-11.2.0.11440</vt:lpwstr>
  </property>
</Properties>
</file>